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8" r:id="rId3"/>
    <p:sldId id="260" r:id="rId4"/>
    <p:sldId id="263" r:id="rId5"/>
    <p:sldId id="261" r:id="rId6"/>
    <p:sldId id="290" r:id="rId7"/>
    <p:sldId id="264" r:id="rId8"/>
    <p:sldId id="291" r:id="rId9"/>
    <p:sldId id="280" r:id="rId10"/>
    <p:sldId id="292" r:id="rId11"/>
    <p:sldId id="293" r:id="rId12"/>
    <p:sldId id="294" r:id="rId13"/>
    <p:sldId id="295" r:id="rId14"/>
    <p:sldId id="299" r:id="rId15"/>
    <p:sldId id="296" r:id="rId16"/>
    <p:sldId id="297" r:id="rId17"/>
    <p:sldId id="298" r:id="rId18"/>
    <p:sldId id="281" r:id="rId19"/>
  </p:sldIdLst>
  <p:sldSz cx="9144000" cy="6858000" type="screen4x3"/>
  <p:notesSz cx="6858000" cy="9144000"/>
  <p:embeddedFontLst>
    <p:embeddedFont>
      <p:font typeface="Montserrat" panose="020B0604020202020204" charset="0"/>
      <p:regular r:id="rId21"/>
      <p:bold r:id="rId22"/>
      <p:italic r:id="rId23"/>
      <p:boldItalic r:id="rId24"/>
    </p:embeddedFont>
    <p:embeddedFont>
      <p:font typeface="Bahnschrift SemiBold" panose="020B0502040204020203" pitchFamily="34" charset="0"/>
      <p:bold r:id="rId25"/>
    </p:embeddedFont>
    <p:embeddedFont>
      <p:font typeface="맑은 고딕" panose="020B0503020000020004" pitchFamily="34" charset="-127"/>
      <p:regular r:id="rId26"/>
      <p:bold r:id="rId27"/>
    </p:embeddedFont>
    <p:embeddedFont>
      <p:font typeface="Montserrat ExtraBold" panose="020B0604020202020204" charset="0"/>
      <p:bold r:id="rId28"/>
      <p:boldItalic r:id="rId29"/>
    </p:embeddedFont>
    <p:embeddedFont>
      <p:font typeface="Bahnschrift SemiCondensed" panose="020B0502040204020203" pitchFamily="34" charset="0"/>
      <p:regular r:id="rId30"/>
      <p:bold r:id="rId31"/>
    </p:embeddedFont>
    <p:embeddedFont>
      <p:font typeface="Segoe UI Variable Text Semiligh" pitchFamily="2" charset="0"/>
      <p:regular r:id="rId32"/>
    </p:embeddedFont>
    <p:embeddedFont>
      <p:font typeface="Montserrat Medium"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U7re2HysCFIOsuCtQ1YDJ93/m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17"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6263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3910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8730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5937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928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5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740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21" name="Google Shape;52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416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726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1920750" y="2179233"/>
            <a:ext cx="5302500" cy="148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4" name="Google Shape;14;p20"/>
          <p:cNvSpPr txBox="1">
            <a:spLocks noGrp="1"/>
          </p:cNvSpPr>
          <p:nvPr>
            <p:ph type="body" idx="1"/>
          </p:nvPr>
        </p:nvSpPr>
        <p:spPr>
          <a:xfrm>
            <a:off x="2786550" y="4125967"/>
            <a:ext cx="3570900" cy="756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29"/>
          <p:cNvSpPr txBox="1">
            <a:spLocks noGrp="1"/>
          </p:cNvSpPr>
          <p:nvPr>
            <p:ph type="subTitle" idx="1"/>
          </p:nvPr>
        </p:nvSpPr>
        <p:spPr>
          <a:xfrm>
            <a:off x="938500" y="2359433"/>
            <a:ext cx="28716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3" name="Google Shape;43;p29"/>
          <p:cNvSpPr txBox="1">
            <a:spLocks noGrp="1"/>
          </p:cNvSpPr>
          <p:nvPr>
            <p:ph type="body" idx="2"/>
          </p:nvPr>
        </p:nvSpPr>
        <p:spPr>
          <a:xfrm>
            <a:off x="4703375" y="1212800"/>
            <a:ext cx="3468900" cy="443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29"/>
          <p:cNvSpPr txBox="1">
            <a:spLocks noGrp="1"/>
          </p:cNvSpPr>
          <p:nvPr>
            <p:ph type="title"/>
          </p:nvPr>
        </p:nvSpPr>
        <p:spPr>
          <a:xfrm>
            <a:off x="938500" y="593367"/>
            <a:ext cx="32238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2"/>
          <p:cNvSpPr txBox="1">
            <a:spLocks noGrp="1"/>
          </p:cNvSpPr>
          <p:nvPr>
            <p:ph type="ctrTitle"/>
          </p:nvPr>
        </p:nvSpPr>
        <p:spPr>
          <a:xfrm>
            <a:off x="4285500" y="3777167"/>
            <a:ext cx="3657300" cy="859600"/>
          </a:xfrm>
          <a:prstGeom prst="rect">
            <a:avLst/>
          </a:prstGeom>
          <a:noFill/>
          <a:ln>
            <a:noFill/>
          </a:ln>
          <a:effectLst>
            <a:outerShdw blurRad="57150" dist="19050" dir="5400000" algn="bl" rotWithShape="0">
              <a:srgbClr val="76A5AF">
                <a:alpha val="87450"/>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50" name="Google Shape;50;p32"/>
          <p:cNvSpPr txBox="1">
            <a:spLocks noGrp="1"/>
          </p:cNvSpPr>
          <p:nvPr>
            <p:ph type="subTitle" idx="1"/>
          </p:nvPr>
        </p:nvSpPr>
        <p:spPr>
          <a:xfrm>
            <a:off x="4144050" y="4733133"/>
            <a:ext cx="394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3"/>
          <p:cNvSpPr txBox="1">
            <a:spLocks noGrp="1"/>
          </p:cNvSpPr>
          <p:nvPr>
            <p:ph type="ctrTitle"/>
          </p:nvPr>
        </p:nvSpPr>
        <p:spPr>
          <a:xfrm>
            <a:off x="1850525" y="1543900"/>
            <a:ext cx="5442900" cy="347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3" name="Google Shape;53;p33"/>
          <p:cNvSpPr txBox="1">
            <a:spLocks noGrp="1"/>
          </p:cNvSpPr>
          <p:nvPr>
            <p:ph type="subTitle" idx="1"/>
          </p:nvPr>
        </p:nvSpPr>
        <p:spPr>
          <a:xfrm>
            <a:off x="2481900" y="5260800"/>
            <a:ext cx="418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1937338" y="3284233"/>
            <a:ext cx="23901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6" name="Google Shape;56;p34"/>
          <p:cNvSpPr txBox="1">
            <a:spLocks noGrp="1"/>
          </p:cNvSpPr>
          <p:nvPr>
            <p:ph type="subTitle" idx="1"/>
          </p:nvPr>
        </p:nvSpPr>
        <p:spPr>
          <a:xfrm>
            <a:off x="1937338" y="4197433"/>
            <a:ext cx="23901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7" name="Google Shape;57;p34"/>
          <p:cNvSpPr txBox="1">
            <a:spLocks noGrp="1"/>
          </p:cNvSpPr>
          <p:nvPr>
            <p:ph type="title" idx="2"/>
          </p:nvPr>
        </p:nvSpPr>
        <p:spPr>
          <a:xfrm>
            <a:off x="4816563" y="3284233"/>
            <a:ext cx="23901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8" name="Google Shape;58;p34"/>
          <p:cNvSpPr txBox="1">
            <a:spLocks noGrp="1"/>
          </p:cNvSpPr>
          <p:nvPr>
            <p:ph type="subTitle" idx="3"/>
          </p:nvPr>
        </p:nvSpPr>
        <p:spPr>
          <a:xfrm>
            <a:off x="4816563" y="4197433"/>
            <a:ext cx="23901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9" name="Google Shape;59;p34"/>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3538497"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2" name="Google Shape;62;p35"/>
          <p:cNvSpPr txBox="1">
            <a:spLocks noGrp="1"/>
          </p:cNvSpPr>
          <p:nvPr>
            <p:ph type="subTitle" idx="1"/>
          </p:nvPr>
        </p:nvSpPr>
        <p:spPr>
          <a:xfrm>
            <a:off x="3538497"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35"/>
          <p:cNvSpPr txBox="1">
            <a:spLocks noGrp="1"/>
          </p:cNvSpPr>
          <p:nvPr>
            <p:ph type="title" idx="2"/>
          </p:nvPr>
        </p:nvSpPr>
        <p:spPr>
          <a:xfrm>
            <a:off x="6028553"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4" name="Google Shape;64;p35"/>
          <p:cNvSpPr txBox="1">
            <a:spLocks noGrp="1"/>
          </p:cNvSpPr>
          <p:nvPr>
            <p:ph type="subTitle" idx="3"/>
          </p:nvPr>
        </p:nvSpPr>
        <p:spPr>
          <a:xfrm>
            <a:off x="6028553"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35"/>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6" name="Google Shape;66;p35"/>
          <p:cNvSpPr txBox="1">
            <a:spLocks noGrp="1"/>
          </p:cNvSpPr>
          <p:nvPr>
            <p:ph type="title" idx="5"/>
          </p:nvPr>
        </p:nvSpPr>
        <p:spPr>
          <a:xfrm>
            <a:off x="1048447"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7" name="Google Shape;67;p35"/>
          <p:cNvSpPr txBox="1">
            <a:spLocks noGrp="1"/>
          </p:cNvSpPr>
          <p:nvPr>
            <p:ph type="subTitle" idx="6"/>
          </p:nvPr>
        </p:nvSpPr>
        <p:spPr>
          <a:xfrm>
            <a:off x="1048447"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6"/>
          <p:cNvSpPr txBox="1">
            <a:spLocks noGrp="1"/>
          </p:cNvSpPr>
          <p:nvPr>
            <p:ph type="ctrTitle"/>
          </p:nvPr>
        </p:nvSpPr>
        <p:spPr>
          <a:xfrm>
            <a:off x="1273500" y="1825333"/>
            <a:ext cx="6597000" cy="28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70" name="Google Shape;70;p36"/>
          <p:cNvSpPr txBox="1">
            <a:spLocks noGrp="1"/>
          </p:cNvSpPr>
          <p:nvPr>
            <p:ph type="subTitle" idx="1"/>
          </p:nvPr>
        </p:nvSpPr>
        <p:spPr>
          <a:xfrm>
            <a:off x="2481900" y="3359367"/>
            <a:ext cx="418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7"/>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21"/>
          <p:cNvSpPr txBox="1">
            <a:spLocks noGrp="1"/>
          </p:cNvSpPr>
          <p:nvPr>
            <p:ph type="body" idx="1"/>
          </p:nvPr>
        </p:nvSpPr>
        <p:spPr>
          <a:xfrm>
            <a:off x="938500" y="1661367"/>
            <a:ext cx="71721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938500" y="593367"/>
            <a:ext cx="4964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1" name="Google Shape;81;p41"/>
          <p:cNvSpPr txBox="1">
            <a:spLocks noGrp="1"/>
          </p:cNvSpPr>
          <p:nvPr>
            <p:ph type="body" idx="1"/>
          </p:nvPr>
        </p:nvSpPr>
        <p:spPr>
          <a:xfrm>
            <a:off x="1067241" y="3535700"/>
            <a:ext cx="32589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2" name="Google Shape;82;p41"/>
          <p:cNvSpPr txBox="1">
            <a:spLocks noGrp="1"/>
          </p:cNvSpPr>
          <p:nvPr>
            <p:ph type="body" idx="2"/>
          </p:nvPr>
        </p:nvSpPr>
        <p:spPr>
          <a:xfrm>
            <a:off x="4673852" y="3535700"/>
            <a:ext cx="32589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3" name="Google Shape;83;p41"/>
          <p:cNvSpPr txBox="1">
            <a:spLocks noGrp="1"/>
          </p:cNvSpPr>
          <p:nvPr>
            <p:ph type="title" idx="3"/>
          </p:nvPr>
        </p:nvSpPr>
        <p:spPr>
          <a:xfrm>
            <a:off x="1213499" y="2606833"/>
            <a:ext cx="32589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41"/>
          <p:cNvSpPr txBox="1">
            <a:spLocks noGrp="1"/>
          </p:cNvSpPr>
          <p:nvPr>
            <p:ph type="title" idx="4"/>
          </p:nvPr>
        </p:nvSpPr>
        <p:spPr>
          <a:xfrm>
            <a:off x="4820099" y="2606833"/>
            <a:ext cx="32589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2"/>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7" name="Google Shape;87;p42"/>
          <p:cNvSpPr txBox="1">
            <a:spLocks noGrp="1"/>
          </p:cNvSpPr>
          <p:nvPr>
            <p:ph type="title" idx="2"/>
          </p:nvPr>
        </p:nvSpPr>
        <p:spPr>
          <a:xfrm>
            <a:off x="898386"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8" name="Google Shape;88;p42"/>
          <p:cNvSpPr txBox="1">
            <a:spLocks noGrp="1"/>
          </p:cNvSpPr>
          <p:nvPr>
            <p:ph type="subTitle" idx="1"/>
          </p:nvPr>
        </p:nvSpPr>
        <p:spPr>
          <a:xfrm>
            <a:off x="898389"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9" name="Google Shape;89;p42"/>
          <p:cNvSpPr txBox="1">
            <a:spLocks noGrp="1"/>
          </p:cNvSpPr>
          <p:nvPr>
            <p:ph type="title" idx="3"/>
          </p:nvPr>
        </p:nvSpPr>
        <p:spPr>
          <a:xfrm>
            <a:off x="2790261"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0" name="Google Shape;90;p42"/>
          <p:cNvSpPr txBox="1">
            <a:spLocks noGrp="1"/>
          </p:cNvSpPr>
          <p:nvPr>
            <p:ph type="subTitle" idx="4"/>
          </p:nvPr>
        </p:nvSpPr>
        <p:spPr>
          <a:xfrm>
            <a:off x="2790264"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1" name="Google Shape;91;p42"/>
          <p:cNvSpPr txBox="1">
            <a:spLocks noGrp="1"/>
          </p:cNvSpPr>
          <p:nvPr>
            <p:ph type="title" idx="5"/>
          </p:nvPr>
        </p:nvSpPr>
        <p:spPr>
          <a:xfrm>
            <a:off x="4682136"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2" name="Google Shape;92;p42"/>
          <p:cNvSpPr txBox="1">
            <a:spLocks noGrp="1"/>
          </p:cNvSpPr>
          <p:nvPr>
            <p:ph type="subTitle" idx="6"/>
          </p:nvPr>
        </p:nvSpPr>
        <p:spPr>
          <a:xfrm>
            <a:off x="4682139"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42"/>
          <p:cNvSpPr txBox="1">
            <a:spLocks noGrp="1"/>
          </p:cNvSpPr>
          <p:nvPr>
            <p:ph type="title" idx="7"/>
          </p:nvPr>
        </p:nvSpPr>
        <p:spPr>
          <a:xfrm>
            <a:off x="6574011"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4" name="Google Shape;94;p42"/>
          <p:cNvSpPr txBox="1">
            <a:spLocks noGrp="1"/>
          </p:cNvSpPr>
          <p:nvPr>
            <p:ph type="subTitle" idx="8"/>
          </p:nvPr>
        </p:nvSpPr>
        <p:spPr>
          <a:xfrm>
            <a:off x="6574014"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4996800" y="882457"/>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7" name="Google Shape;97;p43"/>
          <p:cNvSpPr txBox="1">
            <a:spLocks noGrp="1"/>
          </p:cNvSpPr>
          <p:nvPr>
            <p:ph type="subTitle" idx="1"/>
          </p:nvPr>
        </p:nvSpPr>
        <p:spPr>
          <a:xfrm>
            <a:off x="4911000" y="1687800"/>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8" name="Google Shape;98;p43"/>
          <p:cNvSpPr txBox="1">
            <a:spLocks noGrp="1"/>
          </p:cNvSpPr>
          <p:nvPr>
            <p:ph type="title" idx="2"/>
          </p:nvPr>
        </p:nvSpPr>
        <p:spPr>
          <a:xfrm>
            <a:off x="4996800" y="2798924"/>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9" name="Google Shape;99;p43"/>
          <p:cNvSpPr txBox="1">
            <a:spLocks noGrp="1"/>
          </p:cNvSpPr>
          <p:nvPr>
            <p:ph type="subTitle" idx="3"/>
          </p:nvPr>
        </p:nvSpPr>
        <p:spPr>
          <a:xfrm>
            <a:off x="4911000" y="3604267"/>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0" name="Google Shape;100;p43"/>
          <p:cNvSpPr txBox="1">
            <a:spLocks noGrp="1"/>
          </p:cNvSpPr>
          <p:nvPr>
            <p:ph type="title" idx="4"/>
          </p:nvPr>
        </p:nvSpPr>
        <p:spPr>
          <a:xfrm>
            <a:off x="4996800" y="4715391"/>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1" name="Google Shape;101;p43"/>
          <p:cNvSpPr txBox="1">
            <a:spLocks noGrp="1"/>
          </p:cNvSpPr>
          <p:nvPr>
            <p:ph type="subTitle" idx="5"/>
          </p:nvPr>
        </p:nvSpPr>
        <p:spPr>
          <a:xfrm>
            <a:off x="4911000" y="5520733"/>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3538497"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4" name="Google Shape;104;p44"/>
          <p:cNvSpPr txBox="1">
            <a:spLocks noGrp="1"/>
          </p:cNvSpPr>
          <p:nvPr>
            <p:ph type="subTitle" idx="1"/>
          </p:nvPr>
        </p:nvSpPr>
        <p:spPr>
          <a:xfrm>
            <a:off x="3538498"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5" name="Google Shape;105;p44"/>
          <p:cNvSpPr txBox="1">
            <a:spLocks noGrp="1"/>
          </p:cNvSpPr>
          <p:nvPr>
            <p:ph type="title" idx="2"/>
          </p:nvPr>
        </p:nvSpPr>
        <p:spPr>
          <a:xfrm>
            <a:off x="6028553"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44"/>
          <p:cNvSpPr txBox="1">
            <a:spLocks noGrp="1"/>
          </p:cNvSpPr>
          <p:nvPr>
            <p:ph type="subTitle" idx="3"/>
          </p:nvPr>
        </p:nvSpPr>
        <p:spPr>
          <a:xfrm>
            <a:off x="6028552"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44"/>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8" name="Google Shape;108;p44"/>
          <p:cNvSpPr txBox="1">
            <a:spLocks noGrp="1"/>
          </p:cNvSpPr>
          <p:nvPr>
            <p:ph type="title" idx="5"/>
          </p:nvPr>
        </p:nvSpPr>
        <p:spPr>
          <a:xfrm>
            <a:off x="1048447"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9" name="Google Shape;109;p44"/>
          <p:cNvSpPr txBox="1">
            <a:spLocks noGrp="1"/>
          </p:cNvSpPr>
          <p:nvPr>
            <p:ph type="subTitle" idx="6"/>
          </p:nvPr>
        </p:nvSpPr>
        <p:spPr>
          <a:xfrm>
            <a:off x="1048450"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0" name="Google Shape;110;p44"/>
          <p:cNvSpPr txBox="1">
            <a:spLocks noGrp="1"/>
          </p:cNvSpPr>
          <p:nvPr>
            <p:ph type="title" idx="7"/>
          </p:nvPr>
        </p:nvSpPr>
        <p:spPr>
          <a:xfrm>
            <a:off x="3538497"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1" name="Google Shape;111;p44"/>
          <p:cNvSpPr txBox="1">
            <a:spLocks noGrp="1"/>
          </p:cNvSpPr>
          <p:nvPr>
            <p:ph type="subTitle" idx="8"/>
          </p:nvPr>
        </p:nvSpPr>
        <p:spPr>
          <a:xfrm>
            <a:off x="3538498"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2" name="Google Shape;112;p44"/>
          <p:cNvSpPr txBox="1">
            <a:spLocks noGrp="1"/>
          </p:cNvSpPr>
          <p:nvPr>
            <p:ph type="title" idx="9"/>
          </p:nvPr>
        </p:nvSpPr>
        <p:spPr>
          <a:xfrm>
            <a:off x="6028553"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44"/>
          <p:cNvSpPr txBox="1">
            <a:spLocks noGrp="1"/>
          </p:cNvSpPr>
          <p:nvPr>
            <p:ph type="subTitle" idx="13"/>
          </p:nvPr>
        </p:nvSpPr>
        <p:spPr>
          <a:xfrm>
            <a:off x="6028552"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4" name="Google Shape;114;p44"/>
          <p:cNvSpPr txBox="1">
            <a:spLocks noGrp="1"/>
          </p:cNvSpPr>
          <p:nvPr>
            <p:ph type="title" idx="14"/>
          </p:nvPr>
        </p:nvSpPr>
        <p:spPr>
          <a:xfrm>
            <a:off x="1048447"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5" name="Google Shape;115;p44"/>
          <p:cNvSpPr txBox="1">
            <a:spLocks noGrp="1"/>
          </p:cNvSpPr>
          <p:nvPr>
            <p:ph type="subTitle" idx="15"/>
          </p:nvPr>
        </p:nvSpPr>
        <p:spPr>
          <a:xfrm>
            <a:off x="1048450"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title"/>
          </p:nvPr>
        </p:nvSpPr>
        <p:spPr>
          <a:xfrm>
            <a:off x="938500" y="593367"/>
            <a:ext cx="5043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45"/>
          <p:cNvSpPr txBox="1">
            <a:spLocks noGrp="1"/>
          </p:cNvSpPr>
          <p:nvPr>
            <p:ph type="title" idx="2"/>
          </p:nvPr>
        </p:nvSpPr>
        <p:spPr>
          <a:xfrm>
            <a:off x="1338238" y="3146433"/>
            <a:ext cx="27276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9" name="Google Shape;119;p45"/>
          <p:cNvSpPr txBox="1">
            <a:spLocks noGrp="1"/>
          </p:cNvSpPr>
          <p:nvPr>
            <p:ph type="subTitle" idx="1"/>
          </p:nvPr>
        </p:nvSpPr>
        <p:spPr>
          <a:xfrm>
            <a:off x="1338238" y="2284068"/>
            <a:ext cx="27276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0" name="Google Shape;120;p45"/>
          <p:cNvSpPr txBox="1">
            <a:spLocks noGrp="1"/>
          </p:cNvSpPr>
          <p:nvPr>
            <p:ph type="title" idx="3"/>
          </p:nvPr>
        </p:nvSpPr>
        <p:spPr>
          <a:xfrm>
            <a:off x="1338238" y="5318600"/>
            <a:ext cx="27276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1" name="Google Shape;121;p45"/>
          <p:cNvSpPr txBox="1">
            <a:spLocks noGrp="1"/>
          </p:cNvSpPr>
          <p:nvPr>
            <p:ph type="subTitle" idx="4"/>
          </p:nvPr>
        </p:nvSpPr>
        <p:spPr>
          <a:xfrm>
            <a:off x="1338238" y="4456235"/>
            <a:ext cx="27276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2" name="Google Shape;122;p45"/>
          <p:cNvSpPr txBox="1">
            <a:spLocks noGrp="1"/>
          </p:cNvSpPr>
          <p:nvPr>
            <p:ph type="title" idx="5"/>
          </p:nvPr>
        </p:nvSpPr>
        <p:spPr>
          <a:xfrm>
            <a:off x="5078163" y="3146433"/>
            <a:ext cx="27276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3" name="Google Shape;123;p45"/>
          <p:cNvSpPr txBox="1">
            <a:spLocks noGrp="1"/>
          </p:cNvSpPr>
          <p:nvPr>
            <p:ph type="subTitle" idx="6"/>
          </p:nvPr>
        </p:nvSpPr>
        <p:spPr>
          <a:xfrm>
            <a:off x="5078163" y="2284068"/>
            <a:ext cx="27276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45"/>
          <p:cNvSpPr txBox="1">
            <a:spLocks noGrp="1"/>
          </p:cNvSpPr>
          <p:nvPr>
            <p:ph type="title" idx="7"/>
          </p:nvPr>
        </p:nvSpPr>
        <p:spPr>
          <a:xfrm>
            <a:off x="5078163" y="5318600"/>
            <a:ext cx="27276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5" name="Google Shape;125;p45"/>
          <p:cNvSpPr txBox="1">
            <a:spLocks noGrp="1"/>
          </p:cNvSpPr>
          <p:nvPr>
            <p:ph type="subTitle" idx="8"/>
          </p:nvPr>
        </p:nvSpPr>
        <p:spPr>
          <a:xfrm>
            <a:off x="5078163" y="4456235"/>
            <a:ext cx="27276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6"/>
          <p:cNvSpPr txBox="1">
            <a:spLocks noGrp="1"/>
          </p:cNvSpPr>
          <p:nvPr>
            <p:ph type="subTitle" idx="1"/>
          </p:nvPr>
        </p:nvSpPr>
        <p:spPr>
          <a:xfrm>
            <a:off x="581705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8" name="Google Shape;128;p46"/>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1" name="Google Shape;131;p47"/>
          <p:cNvSpPr txBox="1">
            <a:spLocks noGrp="1"/>
          </p:cNvSpPr>
          <p:nvPr>
            <p:ph type="subTitle" idx="1"/>
          </p:nvPr>
        </p:nvSpPr>
        <p:spPr>
          <a:xfrm>
            <a:off x="93850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48"/>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4" name="Google Shape;134;p48"/>
          <p:cNvSpPr txBox="1">
            <a:spLocks noGrp="1"/>
          </p:cNvSpPr>
          <p:nvPr>
            <p:ph type="subTitle" idx="1"/>
          </p:nvPr>
        </p:nvSpPr>
        <p:spPr>
          <a:xfrm>
            <a:off x="581705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22"/>
          <p:cNvSpPr txBox="1">
            <a:spLocks noGrp="1"/>
          </p:cNvSpPr>
          <p:nvPr>
            <p:ph type="ctrTitle"/>
          </p:nvPr>
        </p:nvSpPr>
        <p:spPr>
          <a:xfrm>
            <a:off x="2175900" y="2600133"/>
            <a:ext cx="47922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20" name="Google Shape;20;p22"/>
          <p:cNvSpPr txBox="1">
            <a:spLocks noGrp="1"/>
          </p:cNvSpPr>
          <p:nvPr>
            <p:ph type="subTitle" idx="1"/>
          </p:nvPr>
        </p:nvSpPr>
        <p:spPr>
          <a:xfrm>
            <a:off x="2044200" y="4939533"/>
            <a:ext cx="5055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9"/>
          <p:cNvSpPr txBox="1">
            <a:spLocks noGrp="1"/>
          </p:cNvSpPr>
          <p:nvPr>
            <p:ph type="title"/>
          </p:nvPr>
        </p:nvSpPr>
        <p:spPr>
          <a:xfrm>
            <a:off x="2062800" y="3256067"/>
            <a:ext cx="5018400" cy="79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49"/>
          <p:cNvSpPr txBox="1">
            <a:spLocks noGrp="1"/>
          </p:cNvSpPr>
          <p:nvPr>
            <p:ph type="subTitle" idx="1"/>
          </p:nvPr>
        </p:nvSpPr>
        <p:spPr>
          <a:xfrm>
            <a:off x="2896500" y="4521767"/>
            <a:ext cx="3351000" cy="15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50"/>
          <p:cNvSpPr txBox="1">
            <a:spLocks noGrp="1"/>
          </p:cNvSpPr>
          <p:nvPr>
            <p:ph type="title"/>
          </p:nvPr>
        </p:nvSpPr>
        <p:spPr>
          <a:xfrm>
            <a:off x="924870" y="1013833"/>
            <a:ext cx="30687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0" name="Google Shape;140;p50"/>
          <p:cNvSpPr txBox="1">
            <a:spLocks noGrp="1"/>
          </p:cNvSpPr>
          <p:nvPr>
            <p:ph type="subTitle" idx="1"/>
          </p:nvPr>
        </p:nvSpPr>
        <p:spPr>
          <a:xfrm>
            <a:off x="924875" y="2245700"/>
            <a:ext cx="3305400" cy="1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1" name="Google Shape;141;p50"/>
          <p:cNvSpPr txBox="1"/>
          <p:nvPr/>
        </p:nvSpPr>
        <p:spPr>
          <a:xfrm>
            <a:off x="924875" y="4760000"/>
            <a:ext cx="3305400" cy="88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1000"/>
              <a:buFont typeface="Montserrat Medium"/>
              <a:buNone/>
            </a:pPr>
            <a:r>
              <a:rPr lang="en-US"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US" sz="1000" b="0" i="0" u="none" strike="noStrike" cap="none">
                <a:solidFill>
                  <a:schemeClr val="accent1"/>
                </a:solidFill>
                <a:latin typeface="Montserrat Medium"/>
                <a:ea typeface="Montserrat Medium"/>
                <a:cs typeface="Montserrat Medium"/>
                <a:sym typeface="Montserrat Medium"/>
              </a:rPr>
              <a:t>, including icons by </a:t>
            </a:r>
            <a:r>
              <a:rPr lang="en-US"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US" sz="1000" b="0" i="0" u="none" strike="noStrike" cap="none">
                <a:solidFill>
                  <a:schemeClr val="accent1"/>
                </a:solidFill>
                <a:latin typeface="Montserrat Medium"/>
                <a:ea typeface="Montserrat Medium"/>
                <a:cs typeface="Montserrat Medium"/>
                <a:sym typeface="Montserrat Medium"/>
              </a:rPr>
              <a:t>, and infographics &amp; images by </a:t>
            </a:r>
            <a:r>
              <a:rPr lang="en-US"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US"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chemeClr val="dk1"/>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1"/>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4" name="Google Shape;144;p51"/>
          <p:cNvSpPr txBox="1">
            <a:spLocks noGrp="1"/>
          </p:cNvSpPr>
          <p:nvPr>
            <p:ph type="body" idx="1"/>
          </p:nvPr>
        </p:nvSpPr>
        <p:spPr>
          <a:xfrm>
            <a:off x="938500" y="2212367"/>
            <a:ext cx="49464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7" name="Google Shape;147;p52"/>
          <p:cNvSpPr txBox="1">
            <a:spLocks noGrp="1"/>
          </p:cNvSpPr>
          <p:nvPr>
            <p:ph type="body" idx="1"/>
          </p:nvPr>
        </p:nvSpPr>
        <p:spPr>
          <a:xfrm>
            <a:off x="5037525"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3762670" y="4237000"/>
            <a:ext cx="30687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3"/>
          <p:cNvSpPr txBox="1">
            <a:spLocks noGrp="1"/>
          </p:cNvSpPr>
          <p:nvPr>
            <p:ph type="title" idx="2"/>
          </p:nvPr>
        </p:nvSpPr>
        <p:spPr>
          <a:xfrm>
            <a:off x="1048270" y="4383333"/>
            <a:ext cx="2412900" cy="12420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23"/>
          <p:cNvSpPr txBox="1">
            <a:spLocks noGrp="1"/>
          </p:cNvSpPr>
          <p:nvPr>
            <p:ph type="subTitle" idx="1"/>
          </p:nvPr>
        </p:nvSpPr>
        <p:spPr>
          <a:xfrm>
            <a:off x="3762670" y="4960867"/>
            <a:ext cx="30687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24"/>
          <p:cNvSpPr txBox="1">
            <a:spLocks noGrp="1"/>
          </p:cNvSpPr>
          <p:nvPr>
            <p:ph type="body" idx="1"/>
          </p:nvPr>
        </p:nvSpPr>
        <p:spPr>
          <a:xfrm>
            <a:off x="938500" y="2212367"/>
            <a:ext cx="49464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25"/>
          <p:cNvSpPr txBox="1">
            <a:spLocks noGrp="1"/>
          </p:cNvSpPr>
          <p:nvPr>
            <p:ph type="body" idx="1"/>
          </p:nvPr>
        </p:nvSpPr>
        <p:spPr>
          <a:xfrm>
            <a:off x="938500"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5"/>
          <p:cNvSpPr txBox="1">
            <a:spLocks noGrp="1"/>
          </p:cNvSpPr>
          <p:nvPr>
            <p:ph type="body" idx="2"/>
          </p:nvPr>
        </p:nvSpPr>
        <p:spPr>
          <a:xfrm>
            <a:off x="5037525"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5337175" y="1729500"/>
            <a:ext cx="2837400" cy="16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5337175" y="3458500"/>
            <a:ext cx="2837400" cy="1670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929477" y="581577"/>
            <a:ext cx="27465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39" name="Google Shape;39;p28"/>
          <p:cNvPicPr preferRelativeResize="0"/>
          <p:nvPr/>
        </p:nvPicPr>
        <p:blipFill rotWithShape="1">
          <a:blip r:embed="rId3">
            <a:alphaModFix/>
          </a:blip>
          <a:srcRect/>
          <a:stretch/>
        </p:blipFill>
        <p:spPr>
          <a:xfrm rot="5400000">
            <a:off x="2007833" y="1032701"/>
            <a:ext cx="10168735" cy="2883799"/>
          </a:xfrm>
          <a:prstGeom prst="rect">
            <a:avLst/>
          </a:prstGeom>
          <a:noFill/>
          <a:ln>
            <a:noFill/>
          </a:ln>
        </p:spPr>
      </p:pic>
      <p:pic>
        <p:nvPicPr>
          <p:cNvPr id="40" name="Google Shape;40;p28"/>
          <p:cNvPicPr preferRelativeResize="0"/>
          <p:nvPr/>
        </p:nvPicPr>
        <p:blipFill rotWithShape="1">
          <a:blip r:embed="rId3">
            <a:alphaModFix/>
          </a:blip>
          <a:srcRect/>
          <a:stretch/>
        </p:blipFill>
        <p:spPr>
          <a:xfrm rot="5400000" flipH="1">
            <a:off x="3270781" y="117499"/>
            <a:ext cx="12413063" cy="3520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11" name="Google Shape;11;p1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
          <p:cNvSpPr/>
          <p:nvPr/>
        </p:nvSpPr>
        <p:spPr>
          <a:xfrm>
            <a:off x="3559897" y="879030"/>
            <a:ext cx="2024205" cy="668018"/>
          </a:xfrm>
          <a:prstGeom prst="roundRect">
            <a:avLst>
              <a:gd name="adj" fmla="val 50000"/>
            </a:avLst>
          </a:prstGeom>
          <a:solidFill>
            <a:srgbClr val="D8D8D8">
              <a:alpha val="2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 name="Google Shape;154;p1"/>
          <p:cNvSpPr txBox="1"/>
          <p:nvPr/>
        </p:nvSpPr>
        <p:spPr>
          <a:xfrm>
            <a:off x="772357" y="1845624"/>
            <a:ext cx="7599285" cy="644700"/>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3200" b="1" i="0" u="none" strike="noStrike" cap="none">
                <a:solidFill>
                  <a:schemeClr val="accent1"/>
                </a:solidFill>
                <a:latin typeface="Montserrat ExtraBold"/>
                <a:ea typeface="Montserrat ExtraBold"/>
                <a:cs typeface="Montserrat ExtraBold"/>
                <a:sym typeface="Montserrat ExtraBold"/>
              </a:rPr>
              <a:t>BÁO CÁO </a:t>
            </a:r>
            <a:r>
              <a:rPr lang="en-US" sz="3200" b="1" smtClean="0">
                <a:solidFill>
                  <a:schemeClr val="accent1"/>
                </a:solidFill>
                <a:latin typeface="Montserrat ExtraBold"/>
                <a:ea typeface="Montserrat ExtraBold"/>
                <a:cs typeface="Montserrat ExtraBold"/>
                <a:sym typeface="Montserrat ExtraBold"/>
              </a:rPr>
              <a:t>ĐỒ ÁN </a:t>
            </a:r>
            <a:r>
              <a:rPr lang="en-US" sz="3200" b="1" smtClean="0">
                <a:solidFill>
                  <a:schemeClr val="accent1"/>
                </a:solidFill>
                <a:latin typeface="Montserrat ExtraBold"/>
                <a:ea typeface="Montserrat ExtraBold"/>
                <a:cs typeface="Montserrat ExtraBold"/>
                <a:sym typeface="Montserrat ExtraBold"/>
              </a:rPr>
              <a:t>TỐT </a:t>
            </a:r>
            <a:r>
              <a:rPr lang="en-US" sz="3200" b="1" smtClean="0">
                <a:solidFill>
                  <a:schemeClr val="accent1"/>
                </a:solidFill>
                <a:latin typeface="Montserrat ExtraBold"/>
                <a:ea typeface="Montserrat ExtraBold"/>
                <a:cs typeface="Montserrat ExtraBold"/>
                <a:sym typeface="Montserrat ExtraBold"/>
              </a:rPr>
              <a:t>NGHIỆP</a:t>
            </a:r>
            <a:endParaRPr sz="1200" b="0" i="0" u="none" strike="noStrike" cap="none">
              <a:solidFill>
                <a:srgbClr val="000000"/>
              </a:solidFill>
              <a:latin typeface="Arial"/>
              <a:ea typeface="Arial"/>
              <a:cs typeface="Arial"/>
              <a:sym typeface="Arial"/>
            </a:endParaRPr>
          </a:p>
        </p:txBody>
      </p:sp>
      <p:sp>
        <p:nvSpPr>
          <p:cNvPr id="155" name="Google Shape;155;p1"/>
          <p:cNvSpPr txBox="1"/>
          <p:nvPr/>
        </p:nvSpPr>
        <p:spPr>
          <a:xfrm>
            <a:off x="1088559" y="2490324"/>
            <a:ext cx="6966877" cy="2233001"/>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2800" b="1" i="0" u="none" strike="noStrike" cap="none" smtClean="0">
                <a:solidFill>
                  <a:schemeClr val="lt1"/>
                </a:solidFill>
                <a:latin typeface="Montserrat ExtraBold"/>
                <a:ea typeface="Montserrat ExtraBold"/>
                <a:cs typeface="Montserrat ExtraBold"/>
                <a:sym typeface="Montserrat ExtraBold"/>
              </a:rPr>
              <a:t>ĐỀ TÀI: </a:t>
            </a:r>
            <a:endParaRPr lang="en-US" sz="2800" b="1" i="0" u="none" strike="noStrike" cap="none" smtClean="0">
              <a:solidFill>
                <a:schemeClr val="lt1"/>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Clr>
                <a:schemeClr val="accent1"/>
              </a:buClr>
              <a:buSzPts val="2400"/>
              <a:buFont typeface="Montserrat ExtraBold"/>
              <a:buNone/>
            </a:pPr>
            <a:r>
              <a:rPr lang="en-US" sz="2800" b="1" i="0" u="none" strike="noStrike" cap="none" smtClean="0">
                <a:solidFill>
                  <a:schemeClr val="lt1"/>
                </a:solidFill>
                <a:latin typeface="Montserrat ExtraBold"/>
                <a:ea typeface="Montserrat ExtraBold"/>
                <a:cs typeface="Montserrat ExtraBold"/>
                <a:sym typeface="Montserrat ExtraBold"/>
              </a:rPr>
              <a:t/>
            </a:r>
            <a:br>
              <a:rPr lang="en-US" sz="2800" b="1" i="0" u="none" strike="noStrike" cap="none" smtClean="0">
                <a:solidFill>
                  <a:schemeClr val="lt1"/>
                </a:solidFill>
                <a:latin typeface="Montserrat ExtraBold"/>
                <a:ea typeface="Montserrat ExtraBold"/>
                <a:cs typeface="Montserrat ExtraBold"/>
                <a:sym typeface="Montserrat ExtraBold"/>
              </a:rPr>
            </a:br>
            <a:r>
              <a:rPr lang="en-US" sz="2800" b="1" smtClean="0">
                <a:solidFill>
                  <a:schemeClr val="lt1"/>
                </a:solidFill>
                <a:latin typeface="Montserrat ExtraBold"/>
                <a:ea typeface="Montserrat ExtraBold"/>
                <a:cs typeface="Montserrat ExtraBold"/>
                <a:sym typeface="Montserrat ExtraBold"/>
              </a:rPr>
              <a:t>XÂY </a:t>
            </a:r>
            <a:r>
              <a:rPr lang="en-US" sz="2800" b="1" smtClean="0">
                <a:solidFill>
                  <a:schemeClr val="lt1"/>
                </a:solidFill>
                <a:latin typeface="Montserrat ExtraBold"/>
                <a:ea typeface="Montserrat ExtraBold"/>
                <a:cs typeface="Montserrat ExtraBold"/>
                <a:sym typeface="Montserrat ExtraBold"/>
              </a:rPr>
              <a:t>DỰNG WEBSITE </a:t>
            </a:r>
            <a:r>
              <a:rPr lang="en-US" sz="2800" b="1" smtClean="0">
                <a:solidFill>
                  <a:schemeClr val="lt1"/>
                </a:solidFill>
                <a:latin typeface="Montserrat ExtraBold"/>
                <a:ea typeface="Montserrat ExtraBold"/>
                <a:cs typeface="Montserrat ExtraBold"/>
                <a:sym typeface="Montserrat ExtraBold"/>
              </a:rPr>
              <a:t>BÁN XE MÁY CHO CỬA HÀNG TUẤN MẠNH </a:t>
            </a:r>
            <a:br>
              <a:rPr lang="en-US" sz="2800" b="1" smtClean="0">
                <a:solidFill>
                  <a:schemeClr val="lt1"/>
                </a:solidFill>
                <a:latin typeface="Montserrat ExtraBold"/>
                <a:ea typeface="Montserrat ExtraBold"/>
                <a:cs typeface="Montserrat ExtraBold"/>
                <a:sym typeface="Montserrat ExtraBold"/>
              </a:rPr>
            </a:br>
            <a:r>
              <a:rPr lang="en-US" sz="2800" b="1" smtClean="0">
                <a:solidFill>
                  <a:schemeClr val="lt1"/>
                </a:solidFill>
                <a:latin typeface="Montserrat ExtraBold"/>
                <a:ea typeface="Montserrat ExtraBold"/>
                <a:cs typeface="Montserrat ExtraBold"/>
                <a:sym typeface="Montserrat ExtraBold"/>
              </a:rPr>
              <a:t>BẰNG PYTHON</a:t>
            </a:r>
            <a:endParaRPr sz="1400" b="0" i="0" u="none" strike="noStrike" cap="none">
              <a:solidFill>
                <a:srgbClr val="000000"/>
              </a:solidFill>
              <a:latin typeface="Arial"/>
              <a:ea typeface="Arial"/>
              <a:cs typeface="Arial"/>
              <a:sym typeface="Arial"/>
            </a:endParaRPr>
          </a:p>
        </p:txBody>
      </p:sp>
      <p:cxnSp>
        <p:nvCxnSpPr>
          <p:cNvPr id="156" name="Google Shape;156;p1"/>
          <p:cNvCxnSpPr/>
          <p:nvPr/>
        </p:nvCxnSpPr>
        <p:spPr>
          <a:xfrm>
            <a:off x="3190499" y="2490324"/>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7" name="Google Shape;157;p1"/>
          <p:cNvSpPr txBox="1"/>
          <p:nvPr/>
        </p:nvSpPr>
        <p:spPr>
          <a:xfrm>
            <a:off x="239697" y="179233"/>
            <a:ext cx="8433786" cy="464700"/>
          </a:xfrm>
          <a:prstGeom prst="rect">
            <a:avLst/>
          </a:prstGeom>
          <a:noFill/>
          <a:ln>
            <a:noFill/>
          </a:ln>
        </p:spPr>
        <p:txBody>
          <a:bodyPr spcFirstLastPara="1" wrap="square" lIns="91425" tIns="91425" rIns="91425" bIns="91425" anchor="ctr" anchorCtr="0">
            <a:noAutofit/>
          </a:bodyPr>
          <a:lstStyle/>
          <a:p>
            <a:pPr marL="457200" marR="0" lvl="1" indent="0" algn="ctr" rtl="0">
              <a:lnSpc>
                <a:spcPct val="10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KHOA CÔNG NGHỆ THÔNG TIN TRƯỜNG ĐẠI HỌC CÔNG NGHIỆP HÀ NỘI</a:t>
            </a:r>
            <a:endParaRPr sz="1400" b="0" i="0" u="none" strike="noStrike" cap="none">
              <a:solidFill>
                <a:srgbClr val="000000"/>
              </a:solidFill>
              <a:latin typeface="Arial"/>
              <a:ea typeface="Arial"/>
              <a:cs typeface="Arial"/>
              <a:sym typeface="Arial"/>
            </a:endParaRPr>
          </a:p>
        </p:txBody>
      </p:sp>
      <p:grpSp>
        <p:nvGrpSpPr>
          <p:cNvPr id="158" name="Google Shape;158;p1"/>
          <p:cNvGrpSpPr/>
          <p:nvPr/>
        </p:nvGrpSpPr>
        <p:grpSpPr>
          <a:xfrm>
            <a:off x="3827206" y="831288"/>
            <a:ext cx="1845722" cy="802481"/>
            <a:chOff x="3871597" y="1590573"/>
            <a:chExt cx="1845722" cy="802481"/>
          </a:xfrm>
        </p:grpSpPr>
        <p:pic>
          <p:nvPicPr>
            <p:cNvPr id="159" name="Google Shape;159;p1"/>
            <p:cNvPicPr preferRelativeResize="0"/>
            <p:nvPr/>
          </p:nvPicPr>
          <p:blipFill rotWithShape="1">
            <a:blip r:embed="rId3">
              <a:alphaModFix/>
            </a:blip>
            <a:srcRect/>
            <a:stretch/>
          </p:blipFill>
          <p:spPr>
            <a:xfrm>
              <a:off x="3871597" y="1731170"/>
              <a:ext cx="419089" cy="419089"/>
            </a:xfrm>
            <a:prstGeom prst="rect">
              <a:avLst/>
            </a:prstGeom>
            <a:noFill/>
            <a:ln>
              <a:noFill/>
            </a:ln>
          </p:spPr>
        </p:pic>
        <p:pic>
          <p:nvPicPr>
            <p:cNvPr id="160" name="Google Shape;160;p1"/>
            <p:cNvPicPr preferRelativeResize="0"/>
            <p:nvPr/>
          </p:nvPicPr>
          <p:blipFill rotWithShape="1">
            <a:blip r:embed="rId4">
              <a:alphaModFix/>
            </a:blip>
            <a:srcRect/>
            <a:stretch/>
          </p:blipFill>
          <p:spPr>
            <a:xfrm>
              <a:off x="4290686" y="1590573"/>
              <a:ext cx="1426633" cy="802481"/>
            </a:xfrm>
            <a:prstGeom prst="rect">
              <a:avLst/>
            </a:prstGeom>
            <a:noFill/>
            <a:ln>
              <a:noFill/>
            </a:ln>
          </p:spPr>
        </p:pic>
      </p:grpSp>
      <p:sp>
        <p:nvSpPr>
          <p:cNvPr id="161" name="Google Shape;161;p1"/>
          <p:cNvSpPr txBox="1"/>
          <p:nvPr/>
        </p:nvSpPr>
        <p:spPr>
          <a:xfrm>
            <a:off x="1979551" y="5026241"/>
            <a:ext cx="5184892" cy="1223255"/>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chemeClr val="lt1"/>
              </a:buClr>
              <a:buSzPts val="1150"/>
              <a:buFont typeface="Montserrat"/>
              <a:buNone/>
            </a:pPr>
            <a:r>
              <a:rPr lang="en-US" sz="1800" b="1" i="0" u="none" strike="noStrike" cap="none">
                <a:solidFill>
                  <a:schemeClr val="lt1"/>
                </a:solidFill>
                <a:latin typeface="Montserrat"/>
                <a:ea typeface="Montserrat"/>
                <a:cs typeface="Montserrat"/>
                <a:sym typeface="Montserrat"/>
              </a:rPr>
              <a:t>GVHD: </a:t>
            </a:r>
            <a:r>
              <a:rPr lang="en-US" sz="1800" b="1" i="0" u="none" strike="noStrike" cap="none" smtClean="0">
                <a:solidFill>
                  <a:schemeClr val="lt1"/>
                </a:solidFill>
                <a:latin typeface="Montserrat"/>
                <a:ea typeface="Montserrat"/>
                <a:cs typeface="Montserrat"/>
                <a:sym typeface="Montserrat"/>
              </a:rPr>
              <a:t>	 </a:t>
            </a:r>
            <a:r>
              <a:rPr lang="en-US" sz="1800" b="1" i="0" u="none" strike="noStrike" cap="none">
                <a:solidFill>
                  <a:schemeClr val="lt1"/>
                </a:solidFill>
                <a:latin typeface="Montserrat"/>
                <a:ea typeface="Montserrat"/>
                <a:cs typeface="Montserrat"/>
                <a:sym typeface="Montserrat"/>
              </a:rPr>
              <a:t>	</a:t>
            </a:r>
            <a:r>
              <a:rPr lang="en-US" sz="1800" b="1" i="0" u="none" strike="noStrike" cap="none" smtClean="0">
                <a:solidFill>
                  <a:schemeClr val="lt1"/>
                </a:solidFill>
                <a:latin typeface="Montserrat"/>
                <a:ea typeface="Montserrat"/>
                <a:cs typeface="Montserrat"/>
                <a:sym typeface="Montserrat"/>
              </a:rPr>
              <a:t>    </a:t>
            </a:r>
            <a:r>
              <a:rPr lang="en-US" sz="1800" b="1" i="0" u="none" strike="noStrike" cap="none" smtClean="0">
                <a:solidFill>
                  <a:schemeClr val="lt1"/>
                </a:solidFill>
                <a:latin typeface="Montserrat"/>
                <a:ea typeface="Montserrat"/>
                <a:cs typeface="Montserrat"/>
                <a:sym typeface="Montserrat"/>
              </a:rPr>
              <a:t>     </a:t>
            </a:r>
            <a:r>
              <a:rPr lang="en-US" sz="1800" b="1" i="0" u="none" strike="noStrike" cap="none" err="1" smtClean="0">
                <a:solidFill>
                  <a:schemeClr val="lt1"/>
                </a:solidFill>
                <a:latin typeface="Montserrat"/>
                <a:ea typeface="Montserrat"/>
                <a:cs typeface="Montserrat"/>
                <a:sym typeface="Montserrat"/>
              </a:rPr>
              <a:t>ThS</a:t>
            </a:r>
            <a:r>
              <a:rPr lang="en-US" sz="1800" b="1" i="0" u="none" strike="noStrike" cap="none">
                <a:solidFill>
                  <a:schemeClr val="lt1"/>
                </a:solidFill>
                <a:latin typeface="Montserrat"/>
                <a:ea typeface="Montserrat"/>
                <a:cs typeface="Montserrat"/>
                <a:sym typeface="Montserrat"/>
              </a:rPr>
              <a:t>. </a:t>
            </a:r>
            <a:r>
              <a:rPr lang="en-US" sz="1800" b="1" err="1" smtClean="0">
                <a:solidFill>
                  <a:schemeClr val="lt1"/>
                </a:solidFill>
                <a:latin typeface="Montserrat"/>
                <a:ea typeface="Montserrat"/>
                <a:cs typeface="Montserrat"/>
                <a:sym typeface="Montserrat"/>
              </a:rPr>
              <a:t>Phạm</a:t>
            </a:r>
            <a:r>
              <a:rPr lang="en-US" sz="1800" b="1" smtClean="0">
                <a:solidFill>
                  <a:schemeClr val="lt1"/>
                </a:solidFill>
                <a:latin typeface="Montserrat"/>
                <a:ea typeface="Montserrat"/>
                <a:cs typeface="Montserrat"/>
                <a:sym typeface="Montserrat"/>
              </a:rPr>
              <a:t> </a:t>
            </a:r>
            <a:r>
              <a:rPr lang="en-US" sz="1800" b="1" err="1" smtClean="0">
                <a:solidFill>
                  <a:schemeClr val="lt1"/>
                </a:solidFill>
                <a:latin typeface="Montserrat"/>
                <a:ea typeface="Montserrat"/>
                <a:cs typeface="Montserrat"/>
                <a:sym typeface="Montserrat"/>
              </a:rPr>
              <a:t>Thế</a:t>
            </a:r>
            <a:r>
              <a:rPr lang="en-US" sz="1800" b="1" smtClean="0">
                <a:solidFill>
                  <a:schemeClr val="lt1"/>
                </a:solidFill>
                <a:latin typeface="Montserrat"/>
                <a:ea typeface="Montserrat"/>
                <a:cs typeface="Montserrat"/>
                <a:sym typeface="Montserrat"/>
              </a:rPr>
              <a:t> Anh</a:t>
            </a:r>
            <a:endParaRPr sz="1600" b="1" i="0" u="none" strike="noStrike" cap="none">
              <a:solidFill>
                <a:srgbClr val="000000"/>
              </a:solidFill>
              <a:sym typeface="Arial"/>
            </a:endParaRPr>
          </a:p>
          <a:p>
            <a:pPr marL="0" marR="0" lvl="0" indent="0" algn="l" rtl="0">
              <a:lnSpc>
                <a:spcPct val="130000"/>
              </a:lnSpc>
              <a:spcBef>
                <a:spcPts val="0"/>
              </a:spcBef>
              <a:spcAft>
                <a:spcPts val="0"/>
              </a:spcAft>
              <a:buClr>
                <a:schemeClr val="lt1"/>
              </a:buClr>
              <a:buSzPts val="1150"/>
              <a:buFont typeface="Montserrat"/>
              <a:buNone/>
            </a:pPr>
            <a:r>
              <a:rPr lang="en-US" sz="1800" b="1" i="0" u="none" strike="noStrike" cap="none" err="1" smtClean="0">
                <a:solidFill>
                  <a:schemeClr val="lt1"/>
                </a:solidFill>
                <a:latin typeface="Montserrat"/>
                <a:ea typeface="Montserrat"/>
                <a:cs typeface="Montserrat"/>
                <a:sym typeface="Montserrat"/>
              </a:rPr>
              <a:t>Người</a:t>
            </a:r>
            <a:r>
              <a:rPr lang="en-US" sz="1800" b="1" i="0" u="none" strike="noStrike" cap="none" smtClean="0">
                <a:solidFill>
                  <a:schemeClr val="lt1"/>
                </a:solidFill>
                <a:latin typeface="Montserrat"/>
                <a:ea typeface="Montserrat"/>
                <a:cs typeface="Montserrat"/>
                <a:sym typeface="Montserrat"/>
              </a:rPr>
              <a:t> </a:t>
            </a:r>
            <a:r>
              <a:rPr lang="en-US" sz="1800" b="1" i="0" u="none" strike="noStrike" cap="none" err="1">
                <a:solidFill>
                  <a:schemeClr val="lt1"/>
                </a:solidFill>
                <a:latin typeface="Montserrat"/>
                <a:ea typeface="Montserrat"/>
                <a:cs typeface="Montserrat"/>
                <a:sym typeface="Montserrat"/>
              </a:rPr>
              <a:t>thực</a:t>
            </a:r>
            <a:r>
              <a:rPr lang="en-US" sz="1800" b="1" i="0" u="none" strike="noStrike" cap="none">
                <a:solidFill>
                  <a:schemeClr val="lt1"/>
                </a:solidFill>
                <a:latin typeface="Montserrat"/>
                <a:ea typeface="Montserrat"/>
                <a:cs typeface="Montserrat"/>
                <a:sym typeface="Montserrat"/>
              </a:rPr>
              <a:t> </a:t>
            </a:r>
            <a:r>
              <a:rPr lang="en-US" sz="1800" b="1" i="0" u="none" strike="noStrike" cap="none" err="1">
                <a:solidFill>
                  <a:schemeClr val="lt1"/>
                </a:solidFill>
                <a:latin typeface="Montserrat"/>
                <a:ea typeface="Montserrat"/>
                <a:cs typeface="Montserrat"/>
                <a:sym typeface="Montserrat"/>
              </a:rPr>
              <a:t>hiện</a:t>
            </a:r>
            <a:r>
              <a:rPr lang="en-US" sz="1800" b="1" i="0" u="none" strike="noStrike" cap="none">
                <a:solidFill>
                  <a:schemeClr val="lt1"/>
                </a:solidFill>
                <a:latin typeface="Montserrat"/>
                <a:ea typeface="Montserrat"/>
                <a:cs typeface="Montserrat"/>
                <a:sym typeface="Montserrat"/>
              </a:rPr>
              <a:t>: </a:t>
            </a:r>
            <a:r>
              <a:rPr lang="en-US" sz="1800" b="1" i="0" u="none" strike="noStrike" cap="none" smtClean="0">
                <a:solidFill>
                  <a:schemeClr val="lt1"/>
                </a:solidFill>
                <a:latin typeface="Montserrat"/>
                <a:ea typeface="Montserrat"/>
                <a:cs typeface="Montserrat"/>
                <a:sym typeface="Montserrat"/>
              </a:rPr>
              <a:t>     Nguyễn Văn Hoàng</a:t>
            </a:r>
            <a:endParaRPr lang="en-US" sz="1800" b="1" i="0" u="none" strike="noStrike" cap="none" smtClean="0">
              <a:solidFill>
                <a:schemeClr val="lt1"/>
              </a:solidFill>
              <a:latin typeface="Montserrat"/>
              <a:ea typeface="Montserrat"/>
              <a:cs typeface="Montserrat"/>
              <a:sym typeface="Montserrat"/>
            </a:endParaRPr>
          </a:p>
          <a:p>
            <a:pPr marL="0" marR="0" lvl="0" indent="0" algn="l" rtl="0">
              <a:lnSpc>
                <a:spcPct val="130000"/>
              </a:lnSpc>
              <a:spcBef>
                <a:spcPts val="0"/>
              </a:spcBef>
              <a:spcAft>
                <a:spcPts val="0"/>
              </a:spcAft>
              <a:buClr>
                <a:schemeClr val="lt1"/>
              </a:buClr>
              <a:buSzPts val="1150"/>
              <a:buFont typeface="Montserrat"/>
              <a:buNone/>
            </a:pPr>
            <a:r>
              <a:rPr lang="en-US" sz="1800" b="1" smtClean="0">
                <a:solidFill>
                  <a:schemeClr val="lt1"/>
                </a:solidFill>
                <a:latin typeface="Montserrat"/>
                <a:ea typeface="Montserrat"/>
                <a:cs typeface="Montserrat"/>
                <a:sym typeface="Montserrat"/>
              </a:rPr>
              <a:t>MSV: 		   </a:t>
            </a:r>
            <a:r>
              <a:rPr lang="en-US" sz="1800" b="1" smtClean="0">
                <a:solidFill>
                  <a:schemeClr val="lt1"/>
                </a:solidFill>
                <a:latin typeface="Montserrat"/>
                <a:ea typeface="Montserrat"/>
                <a:cs typeface="Montserrat"/>
                <a:sym typeface="Montserrat"/>
              </a:rPr>
              <a:t>      2019604831</a:t>
            </a:r>
            <a:r>
              <a:rPr lang="en-US" sz="1800" b="1" i="0" u="none" strike="noStrike" cap="none">
                <a:solidFill>
                  <a:schemeClr val="lt1"/>
                </a:solidFill>
                <a:latin typeface="Montserrat"/>
                <a:ea typeface="Montserrat"/>
                <a:cs typeface="Montserrat"/>
                <a:sym typeface="Montserrat"/>
              </a:rPr>
              <a:t>	</a:t>
            </a:r>
            <a:endParaRPr sz="1600" b="1" i="0" u="none" strike="noStrike" cap="none">
              <a:solidFill>
                <a:srgbClr val="000000"/>
              </a:solidFil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3596412" y="5886308"/>
            <a:ext cx="1951175"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err="1" smtClean="0">
                <a:solidFill>
                  <a:srgbClr val="FFFFFF"/>
                </a:solidFill>
              </a:rPr>
              <a:t>đăng</a:t>
            </a:r>
            <a:r>
              <a:rPr lang="en-US" b="1" smtClean="0">
                <a:solidFill>
                  <a:srgbClr val="FFFFFF"/>
                </a:solidFill>
              </a:rPr>
              <a:t> </a:t>
            </a:r>
            <a:r>
              <a:rPr lang="en-US" b="1" err="1" smtClean="0">
                <a:solidFill>
                  <a:srgbClr val="FFFFFF"/>
                </a:solidFill>
              </a:rPr>
              <a:t>nhập</a:t>
            </a:r>
            <a:endParaRPr lang="en-US" sz="2000"/>
          </a:p>
        </p:txBody>
      </p:sp>
      <p:pic>
        <p:nvPicPr>
          <p:cNvPr id="8" name="Picture 7"/>
          <p:cNvPicPr/>
          <p:nvPr/>
        </p:nvPicPr>
        <p:blipFill>
          <a:blip r:embed="rId3"/>
          <a:stretch>
            <a:fillRect/>
          </a:stretch>
        </p:blipFill>
        <p:spPr>
          <a:xfrm>
            <a:off x="3001454" y="1664716"/>
            <a:ext cx="3143314" cy="3675380"/>
          </a:xfrm>
          <a:prstGeom prst="rect">
            <a:avLst/>
          </a:prstGeom>
        </p:spPr>
      </p:pic>
    </p:spTree>
    <p:extLst>
      <p:ext uri="{BB962C8B-B14F-4D97-AF65-F5344CB8AC3E}">
        <p14:creationId xmlns:p14="http://schemas.microsoft.com/office/powerpoint/2010/main" val="4264163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3640494" y="6252068"/>
            <a:ext cx="1863011"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err="1" smtClean="0">
                <a:solidFill>
                  <a:srgbClr val="FFFFFF"/>
                </a:solidFill>
              </a:rPr>
              <a:t>trang</a:t>
            </a:r>
            <a:r>
              <a:rPr lang="en-US" b="1" smtClean="0">
                <a:solidFill>
                  <a:srgbClr val="FFFFFF"/>
                </a:solidFill>
              </a:rPr>
              <a:t> </a:t>
            </a:r>
            <a:r>
              <a:rPr lang="en-US" b="1" err="1" smtClean="0">
                <a:solidFill>
                  <a:srgbClr val="FFFFFF"/>
                </a:solidFill>
              </a:rPr>
              <a:t>chủ</a:t>
            </a:r>
            <a:endParaRPr lang="en-US" sz="2000"/>
          </a:p>
        </p:txBody>
      </p:sp>
      <p:pic>
        <p:nvPicPr>
          <p:cNvPr id="4" name="Picture 3"/>
          <p:cNvPicPr>
            <a:picLocks noChangeAspect="1"/>
          </p:cNvPicPr>
          <p:nvPr/>
        </p:nvPicPr>
        <p:blipFill>
          <a:blip r:embed="rId3"/>
          <a:stretch>
            <a:fillRect/>
          </a:stretch>
        </p:blipFill>
        <p:spPr>
          <a:xfrm>
            <a:off x="2096840" y="1295311"/>
            <a:ext cx="4950318" cy="4824225"/>
          </a:xfrm>
          <a:prstGeom prst="rect">
            <a:avLst/>
          </a:prstGeom>
        </p:spPr>
      </p:pic>
    </p:spTree>
    <p:extLst>
      <p:ext uri="{BB962C8B-B14F-4D97-AF65-F5344CB8AC3E}">
        <p14:creationId xmlns:p14="http://schemas.microsoft.com/office/powerpoint/2010/main" val="2761974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3050589" y="6181054"/>
            <a:ext cx="3042821"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err="1" smtClean="0">
                <a:solidFill>
                  <a:srgbClr val="FFFFFF"/>
                </a:solidFill>
              </a:rPr>
              <a:t>danh</a:t>
            </a:r>
            <a:r>
              <a:rPr lang="en-US" b="1" smtClean="0">
                <a:solidFill>
                  <a:srgbClr val="FFFFFF"/>
                </a:solidFill>
              </a:rPr>
              <a:t> </a:t>
            </a:r>
            <a:r>
              <a:rPr lang="en-US" b="1" err="1" smtClean="0">
                <a:solidFill>
                  <a:srgbClr val="FFFFFF"/>
                </a:solidFill>
              </a:rPr>
              <a:t>sách</a:t>
            </a:r>
            <a:r>
              <a:rPr lang="en-US" b="1" smtClean="0">
                <a:solidFill>
                  <a:srgbClr val="FFFFFF"/>
                </a:solidFill>
              </a:rPr>
              <a:t> </a:t>
            </a:r>
            <a:r>
              <a:rPr lang="en-US" b="1" smtClean="0">
                <a:solidFill>
                  <a:srgbClr val="FFFFFF"/>
                </a:solidFill>
              </a:rPr>
              <a:t>phương tiện</a:t>
            </a:r>
            <a:endParaRPr lang="en-US" sz="2000"/>
          </a:p>
        </p:txBody>
      </p:sp>
      <p:pic>
        <p:nvPicPr>
          <p:cNvPr id="3" name="Picture 2"/>
          <p:cNvPicPr>
            <a:picLocks noChangeAspect="1"/>
          </p:cNvPicPr>
          <p:nvPr/>
        </p:nvPicPr>
        <p:blipFill>
          <a:blip r:embed="rId3"/>
          <a:stretch>
            <a:fillRect/>
          </a:stretch>
        </p:blipFill>
        <p:spPr>
          <a:xfrm>
            <a:off x="2655269" y="1171014"/>
            <a:ext cx="3833462" cy="4922558"/>
          </a:xfrm>
          <a:prstGeom prst="rect">
            <a:avLst/>
          </a:prstGeom>
        </p:spPr>
      </p:pic>
    </p:spTree>
    <p:extLst>
      <p:ext uri="{BB962C8B-B14F-4D97-AF65-F5344CB8AC3E}">
        <p14:creationId xmlns:p14="http://schemas.microsoft.com/office/powerpoint/2010/main" val="2595795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2840597" y="6160070"/>
            <a:ext cx="3462807"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smtClean="0">
                <a:solidFill>
                  <a:srgbClr val="FFFFFF"/>
                </a:solidFill>
              </a:rPr>
              <a:t>Xem phương tiện (phía trên)</a:t>
            </a:r>
            <a:endParaRPr lang="en-US" sz="2000"/>
          </a:p>
        </p:txBody>
      </p:sp>
      <p:pic>
        <p:nvPicPr>
          <p:cNvPr id="3" name="Picture 2"/>
          <p:cNvPicPr>
            <a:picLocks noChangeAspect="1"/>
          </p:cNvPicPr>
          <p:nvPr/>
        </p:nvPicPr>
        <p:blipFill>
          <a:blip r:embed="rId3"/>
          <a:stretch>
            <a:fillRect/>
          </a:stretch>
        </p:blipFill>
        <p:spPr>
          <a:xfrm>
            <a:off x="1085843" y="1760419"/>
            <a:ext cx="6972313" cy="4177409"/>
          </a:xfrm>
          <a:prstGeom prst="rect">
            <a:avLst/>
          </a:prstGeom>
        </p:spPr>
      </p:pic>
    </p:spTree>
    <p:extLst>
      <p:ext uri="{BB962C8B-B14F-4D97-AF65-F5344CB8AC3E}">
        <p14:creationId xmlns:p14="http://schemas.microsoft.com/office/powerpoint/2010/main" val="2252317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24744" y="497608"/>
            <a:ext cx="5399194" cy="5399194"/>
          </a:xfrm>
          <a:prstGeom prst="rect">
            <a:avLst/>
          </a:prstGeom>
        </p:spPr>
      </p:pic>
      <p:sp>
        <p:nvSpPr>
          <p:cNvPr id="6" name="Rectangle 5"/>
          <p:cNvSpPr/>
          <p:nvPr/>
        </p:nvSpPr>
        <p:spPr>
          <a:xfrm>
            <a:off x="2953664" y="6169404"/>
            <a:ext cx="3541354"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smtClean="0">
                <a:solidFill>
                  <a:srgbClr val="FFFFFF"/>
                </a:solidFill>
              </a:rPr>
              <a:t>Xem phương tiện (phía dưới)</a:t>
            </a:r>
            <a:endParaRPr lang="en-US" sz="2000"/>
          </a:p>
        </p:txBody>
      </p:sp>
    </p:spTree>
    <p:extLst>
      <p:ext uri="{BB962C8B-B14F-4D97-AF65-F5344CB8AC3E}">
        <p14:creationId xmlns:p14="http://schemas.microsoft.com/office/powerpoint/2010/main" val="1298888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3675760" y="6218668"/>
            <a:ext cx="1792478"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err="1" smtClean="0">
                <a:solidFill>
                  <a:srgbClr val="FFFFFF"/>
                </a:solidFill>
              </a:rPr>
              <a:t>giỏ</a:t>
            </a:r>
            <a:r>
              <a:rPr lang="en-US" b="1" smtClean="0">
                <a:solidFill>
                  <a:srgbClr val="FFFFFF"/>
                </a:solidFill>
              </a:rPr>
              <a:t> </a:t>
            </a:r>
            <a:r>
              <a:rPr lang="en-US" b="1" err="1" smtClean="0">
                <a:solidFill>
                  <a:srgbClr val="FFFFFF"/>
                </a:solidFill>
              </a:rPr>
              <a:t>hàng</a:t>
            </a:r>
            <a:endParaRPr lang="en-US" sz="2000"/>
          </a:p>
        </p:txBody>
      </p:sp>
      <p:pic>
        <p:nvPicPr>
          <p:cNvPr id="3" name="Picture 2"/>
          <p:cNvPicPr>
            <a:picLocks noChangeAspect="1"/>
          </p:cNvPicPr>
          <p:nvPr/>
        </p:nvPicPr>
        <p:blipFill>
          <a:blip r:embed="rId3"/>
          <a:stretch>
            <a:fillRect/>
          </a:stretch>
        </p:blipFill>
        <p:spPr>
          <a:xfrm>
            <a:off x="1809082" y="1284816"/>
            <a:ext cx="5525833" cy="4781420"/>
          </a:xfrm>
          <a:prstGeom prst="rect">
            <a:avLst/>
          </a:prstGeom>
        </p:spPr>
      </p:pic>
    </p:spTree>
    <p:extLst>
      <p:ext uri="{BB962C8B-B14F-4D97-AF65-F5344CB8AC3E}">
        <p14:creationId xmlns:p14="http://schemas.microsoft.com/office/powerpoint/2010/main" val="3278703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3630141" y="6183748"/>
            <a:ext cx="1871025"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smtClean="0">
                <a:solidFill>
                  <a:srgbClr val="FFFFFF"/>
                </a:solidFill>
              </a:rPr>
              <a:t>đơn hàng</a:t>
            </a:r>
            <a:endParaRPr lang="en-US" sz="2000"/>
          </a:p>
        </p:txBody>
      </p:sp>
      <p:pic>
        <p:nvPicPr>
          <p:cNvPr id="3" name="Picture 2"/>
          <p:cNvPicPr>
            <a:picLocks noChangeAspect="1"/>
          </p:cNvPicPr>
          <p:nvPr/>
        </p:nvPicPr>
        <p:blipFill>
          <a:blip r:embed="rId3"/>
          <a:stretch>
            <a:fillRect/>
          </a:stretch>
        </p:blipFill>
        <p:spPr>
          <a:xfrm>
            <a:off x="754902" y="1391851"/>
            <a:ext cx="7621501" cy="4583946"/>
          </a:xfrm>
          <a:prstGeom prst="rect">
            <a:avLst/>
          </a:prstGeom>
        </p:spPr>
      </p:pic>
    </p:spTree>
    <p:extLst>
      <p:ext uri="{BB962C8B-B14F-4D97-AF65-F5344CB8AC3E}">
        <p14:creationId xmlns:p14="http://schemas.microsoft.com/office/powerpoint/2010/main" val="1404480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2840596" y="6159899"/>
            <a:ext cx="3462807" cy="372410"/>
          </a:xfrm>
          <a:prstGeom prst="rect">
            <a:avLst/>
          </a:prstGeom>
        </p:spPr>
        <p:txBody>
          <a:bodyPr wrap="none">
            <a:spAutoFit/>
          </a:bodyPr>
          <a:lstStyle/>
          <a:p>
            <a:pPr lvl="0" algn="just">
              <a:lnSpc>
                <a:spcPct val="130000"/>
              </a:lnSpc>
            </a:pPr>
            <a:r>
              <a:rPr lang="en-US" b="1" smtClean="0">
                <a:solidFill>
                  <a:srgbClr val="FFFFFF"/>
                </a:solidFill>
              </a:rPr>
              <a:t>Hóa đơn mua bán được website tạo ra</a:t>
            </a:r>
            <a:endParaRPr lang="en-US" sz="2000"/>
          </a:p>
        </p:txBody>
      </p:sp>
      <p:pic>
        <p:nvPicPr>
          <p:cNvPr id="3" name="Picture 2"/>
          <p:cNvPicPr>
            <a:picLocks noChangeAspect="1"/>
          </p:cNvPicPr>
          <p:nvPr/>
        </p:nvPicPr>
        <p:blipFill>
          <a:blip r:embed="rId3"/>
          <a:stretch>
            <a:fillRect/>
          </a:stretch>
        </p:blipFill>
        <p:spPr>
          <a:xfrm>
            <a:off x="1564911" y="1425420"/>
            <a:ext cx="6014178" cy="4453785"/>
          </a:xfrm>
          <a:prstGeom prst="rect">
            <a:avLst/>
          </a:prstGeom>
        </p:spPr>
      </p:pic>
    </p:spTree>
    <p:extLst>
      <p:ext uri="{BB962C8B-B14F-4D97-AF65-F5344CB8AC3E}">
        <p14:creationId xmlns:p14="http://schemas.microsoft.com/office/powerpoint/2010/main" val="392450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8"/>
          <p:cNvSpPr txBox="1">
            <a:spLocks noGrp="1"/>
          </p:cNvSpPr>
          <p:nvPr>
            <p:ph type="ctrTitle"/>
          </p:nvPr>
        </p:nvSpPr>
        <p:spPr>
          <a:xfrm>
            <a:off x="1242811" y="2743200"/>
            <a:ext cx="6649760" cy="1492947"/>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lt1"/>
              </a:buClr>
              <a:buSzPts val="3600"/>
              <a:buNone/>
            </a:pPr>
            <a:r>
              <a:rPr lang="en-US" sz="4400" smtClean="0"/>
              <a:t>EM XIN CHÂN THÀNH </a:t>
            </a:r>
            <a:r>
              <a:rPr lang="en-US" sz="4400"/>
              <a:t>CẢM ƠN!</a:t>
            </a:r>
            <a:endParaRPr sz="4400"/>
          </a:p>
        </p:txBody>
      </p:sp>
      <p:cxnSp>
        <p:nvCxnSpPr>
          <p:cNvPr id="524" name="Google Shape;524;p18"/>
          <p:cNvCxnSpPr/>
          <p:nvPr/>
        </p:nvCxnSpPr>
        <p:spPr>
          <a:xfrm>
            <a:off x="3190500" y="34224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84" name="Google Shape;184;p2"/>
          <p:cNvSpPr txBox="1"/>
          <p:nvPr/>
        </p:nvSpPr>
        <p:spPr>
          <a:xfrm>
            <a:off x="504482" y="950976"/>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accent1"/>
                </a:solidFill>
                <a:latin typeface="Montserrat ExtraBold"/>
                <a:ea typeface="Montserrat ExtraBold"/>
                <a:cs typeface="Montserrat ExtraBold"/>
                <a:sym typeface="Montserrat ExtraBold"/>
              </a:rPr>
              <a:t>LÝ DO CHỌN ĐỀ TÀI</a:t>
            </a:r>
            <a:endParaRPr sz="1400" b="0" i="0" u="none" strike="noStrike" cap="none">
              <a:solidFill>
                <a:srgbClr val="000000"/>
              </a:solidFill>
              <a:latin typeface="Arial"/>
              <a:ea typeface="Arial"/>
              <a:cs typeface="Arial"/>
              <a:sym typeface="Arial"/>
            </a:endParaRPr>
          </a:p>
        </p:txBody>
      </p:sp>
      <p:sp>
        <p:nvSpPr>
          <p:cNvPr id="2" name="TextBox 1"/>
          <p:cNvSpPr txBox="1"/>
          <p:nvPr/>
        </p:nvSpPr>
        <p:spPr>
          <a:xfrm>
            <a:off x="504482" y="1982595"/>
            <a:ext cx="8059969" cy="3970318"/>
          </a:xfrm>
          <a:prstGeom prst="rect">
            <a:avLst/>
          </a:prstGeom>
          <a:noFill/>
        </p:spPr>
        <p:txBody>
          <a:bodyPr wrap="square" rtlCol="0">
            <a:spAutoFit/>
          </a:bodyPr>
          <a:lstStyle/>
          <a:p>
            <a:pPr algn="just">
              <a:lnSpc>
                <a:spcPct val="150000"/>
              </a:lnSpc>
            </a:pPr>
            <a:r>
              <a:rPr lang="vi-VN" sz="2000">
                <a:solidFill>
                  <a:schemeClr val="bg1"/>
                </a:solidFill>
                <a:latin typeface="Segoe UI Variable Text Semiligh" pitchFamily="2" charset="0"/>
                <a:cs typeface="Times New Roman" panose="02020603050405020304" pitchFamily="18" charset="0"/>
              </a:rPr>
              <a:t>Trong thế giới số hóa ngày nay, việc tìm kiếm trực tuyến các phương tiện như xe máy đã trở thành một phần quan trọng và không thể thiếu đối với các cá nhân hoặc tổ chức, doanh nghiệp khi có nhu cầu. Cùng với sự phát triển không ngừng của công nghệ thông tin và internet, việc sử dụng các trang mạng trực tuyến để tìm kiếm </a:t>
            </a:r>
            <a:r>
              <a:rPr lang="vi-VN" sz="2000">
                <a:solidFill>
                  <a:schemeClr val="bg1"/>
                </a:solidFill>
                <a:latin typeface="Segoe UI Variable Text Semiligh" pitchFamily="2" charset="0"/>
                <a:cs typeface="Times New Roman" panose="02020603050405020304" pitchFamily="18" charset="0"/>
              </a:rPr>
              <a:t>thông </a:t>
            </a:r>
            <a:r>
              <a:rPr lang="vi-VN" sz="2000" smtClean="0">
                <a:solidFill>
                  <a:schemeClr val="bg1"/>
                </a:solidFill>
                <a:latin typeface="Segoe UI Variable Text Semiligh" pitchFamily="2" charset="0"/>
                <a:cs typeface="Times New Roman" panose="02020603050405020304" pitchFamily="18" charset="0"/>
              </a:rPr>
              <a:t>tin</a:t>
            </a:r>
            <a:r>
              <a:rPr lang="en-US" sz="2000" smtClean="0">
                <a:solidFill>
                  <a:schemeClr val="bg1"/>
                </a:solidFill>
                <a:latin typeface="Segoe UI Variable Text Semiligh" pitchFamily="2" charset="0"/>
                <a:cs typeface="Times New Roman" panose="02020603050405020304" pitchFamily="18" charset="0"/>
              </a:rPr>
              <a:t> và mua bán</a:t>
            </a:r>
            <a:r>
              <a:rPr lang="en-US" sz="2000">
                <a:solidFill>
                  <a:schemeClr val="bg1"/>
                </a:solidFill>
                <a:latin typeface="Segoe UI Variable Text Semiligh" pitchFamily="2" charset="0"/>
                <a:cs typeface="Times New Roman" panose="02020603050405020304" pitchFamily="18" charset="0"/>
              </a:rPr>
              <a:t> </a:t>
            </a:r>
            <a:r>
              <a:rPr lang="vi-VN" sz="2000" smtClean="0">
                <a:solidFill>
                  <a:schemeClr val="bg1"/>
                </a:solidFill>
                <a:latin typeface="Segoe UI Variable Text Semiligh" pitchFamily="2" charset="0"/>
                <a:cs typeface="Times New Roman" panose="02020603050405020304" pitchFamily="18" charset="0"/>
              </a:rPr>
              <a:t>phương </a:t>
            </a:r>
            <a:r>
              <a:rPr lang="vi-VN" sz="2000">
                <a:solidFill>
                  <a:schemeClr val="bg1"/>
                </a:solidFill>
                <a:latin typeface="Segoe UI Variable Text Semiligh" pitchFamily="2" charset="0"/>
                <a:cs typeface="Times New Roman" panose="02020603050405020304" pitchFamily="18" charset="0"/>
              </a:rPr>
              <a:t>tiện đã trở nên phổ biến hơn bao </a:t>
            </a:r>
            <a:r>
              <a:rPr lang="vi-VN" sz="2000">
                <a:solidFill>
                  <a:schemeClr val="bg1"/>
                </a:solidFill>
                <a:latin typeface="Segoe UI Variable Text Semiligh" pitchFamily="2" charset="0"/>
                <a:cs typeface="Times New Roman" panose="02020603050405020304" pitchFamily="18" charset="0"/>
              </a:rPr>
              <a:t>giờ </a:t>
            </a:r>
            <a:r>
              <a:rPr lang="vi-VN" sz="2000" smtClean="0">
                <a:solidFill>
                  <a:schemeClr val="bg1"/>
                </a:solidFill>
                <a:latin typeface="Segoe UI Variable Text Semiligh" pitchFamily="2" charset="0"/>
                <a:cs typeface="Times New Roman" panose="02020603050405020304" pitchFamily="18" charset="0"/>
              </a:rPr>
              <a:t>hết.</a:t>
            </a:r>
            <a:r>
              <a:rPr lang="en-US" sz="2000">
                <a:solidFill>
                  <a:schemeClr val="bg1"/>
                </a:solidFill>
                <a:latin typeface="Segoe UI Variable Text Semiligh" pitchFamily="2" charset="0"/>
                <a:cs typeface="Times New Roman" panose="02020603050405020304" pitchFamily="18" charset="0"/>
              </a:rPr>
              <a:t> </a:t>
            </a:r>
            <a:r>
              <a:rPr lang="en-US" sz="2000" smtClean="0">
                <a:solidFill>
                  <a:schemeClr val="bg1"/>
                </a:solidFill>
                <a:latin typeface="Segoe UI Variable Text Semiligh" pitchFamily="2" charset="0"/>
                <a:cs typeface="Times New Roman" panose="02020603050405020304" pitchFamily="18" charset="0"/>
              </a:rPr>
              <a:t>Vì vậy, em đã bắt tay vào thực hiện đề tài: “</a:t>
            </a:r>
            <a:r>
              <a:rPr lang="en-US" sz="2400" b="1" smtClean="0">
                <a:solidFill>
                  <a:schemeClr val="bg1"/>
                </a:solidFill>
                <a:latin typeface="Bahnschrift SemiBold" panose="020B0502040204020203" pitchFamily="34" charset="0"/>
                <a:cs typeface="Times New Roman" panose="02020603050405020304" pitchFamily="18" charset="0"/>
              </a:rPr>
              <a:t>Xây dựng website bán xe máy cho cửa hàng Tuấn Mạnh bằng Python</a:t>
            </a:r>
            <a:r>
              <a:rPr lang="en-US" sz="2000" smtClean="0">
                <a:solidFill>
                  <a:schemeClr val="bg1"/>
                </a:solidFill>
                <a:latin typeface="Segoe UI Variable Text Semiligh" pitchFamily="2" charset="0"/>
                <a:cs typeface="Times New Roman" panose="02020603050405020304" pitchFamily="18" charset="0"/>
              </a:rPr>
              <a:t>”.</a:t>
            </a:r>
            <a:endParaRPr lang="en-US" sz="2000">
              <a:solidFill>
                <a:schemeClr val="bg1"/>
              </a:solidFill>
              <a:latin typeface="Segoe UI Variable Text Semiligh" pitchFamily="2"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
          <p:cNvSpPr txBox="1"/>
          <p:nvPr/>
        </p:nvSpPr>
        <p:spPr>
          <a:xfrm>
            <a:off x="2291450" y="591753"/>
            <a:ext cx="4572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accent1"/>
                </a:solidFill>
                <a:latin typeface="Montserrat ExtraBold"/>
                <a:ea typeface="Montserrat ExtraBold"/>
                <a:cs typeface="Montserrat ExtraBold"/>
                <a:sym typeface="Montserrat ExtraBold"/>
              </a:rPr>
              <a:t>NỘI DUNG CHÍNH</a:t>
            </a:r>
            <a:endParaRPr sz="1400" b="0" i="0" u="none" strike="noStrike" cap="none">
              <a:solidFill>
                <a:srgbClr val="000000"/>
              </a:solidFill>
              <a:latin typeface="Arial"/>
              <a:ea typeface="Arial"/>
              <a:cs typeface="Arial"/>
              <a:sym typeface="Arial"/>
            </a:endParaRPr>
          </a:p>
        </p:txBody>
      </p:sp>
      <p:grpSp>
        <p:nvGrpSpPr>
          <p:cNvPr id="204" name="Google Shape;204;p4"/>
          <p:cNvGrpSpPr/>
          <p:nvPr/>
        </p:nvGrpSpPr>
        <p:grpSpPr>
          <a:xfrm>
            <a:off x="1000024" y="1725024"/>
            <a:ext cx="3596360" cy="812837"/>
            <a:chOff x="985420" y="1999695"/>
            <a:chExt cx="3596360" cy="812837"/>
          </a:xfrm>
        </p:grpSpPr>
        <p:sp>
          <p:nvSpPr>
            <p:cNvPr id="205" name="Google Shape;205;p4"/>
            <p:cNvSpPr txBox="1"/>
            <p:nvPr/>
          </p:nvSpPr>
          <p:spPr>
            <a:xfrm>
              <a:off x="1091135" y="2073499"/>
              <a:ext cx="600605" cy="629008"/>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2800" b="0" i="0" u="none" strike="noStrike" cap="none">
                  <a:solidFill>
                    <a:schemeClr val="lt1"/>
                  </a:solidFill>
                  <a:latin typeface="Montserrat ExtraBold"/>
                  <a:ea typeface="Montserrat ExtraBold"/>
                  <a:cs typeface="Montserrat ExtraBold"/>
                  <a:sym typeface="Montserrat ExtraBold"/>
                </a:rPr>
                <a:t>01</a:t>
              </a:r>
              <a:endParaRPr sz="1100" b="0" i="0" u="none" strike="noStrike" cap="none">
                <a:solidFill>
                  <a:srgbClr val="000000"/>
                </a:solidFill>
                <a:latin typeface="Arial"/>
                <a:ea typeface="Arial"/>
                <a:cs typeface="Arial"/>
                <a:sym typeface="Arial"/>
              </a:endParaRPr>
            </a:p>
          </p:txBody>
        </p:sp>
        <p:sp>
          <p:nvSpPr>
            <p:cNvPr id="206" name="Google Shape;206;p4"/>
            <p:cNvSpPr/>
            <p:nvPr/>
          </p:nvSpPr>
          <p:spPr>
            <a:xfrm>
              <a:off x="985420" y="1999695"/>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Arial"/>
                <a:ea typeface="Arial"/>
                <a:cs typeface="Arial"/>
                <a:sym typeface="Arial"/>
              </a:endParaRPr>
            </a:p>
          </p:txBody>
        </p:sp>
        <p:sp>
          <p:nvSpPr>
            <p:cNvPr id="208" name="Google Shape;208;p4"/>
            <p:cNvSpPr txBox="1"/>
            <p:nvPr/>
          </p:nvSpPr>
          <p:spPr>
            <a:xfrm>
              <a:off x="1995175" y="2206078"/>
              <a:ext cx="258660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smtClean="0">
                  <a:solidFill>
                    <a:schemeClr val="lt1"/>
                  </a:solidFill>
                  <a:latin typeface="Montserrat ExtraBold"/>
                  <a:sym typeface="Montserrat ExtraBold"/>
                </a:rPr>
                <a:t>CƠ SỞ LÝ THUYẾT</a:t>
              </a:r>
              <a:endParaRPr sz="1100" b="0" i="0" u="none" strike="noStrike" cap="none">
                <a:solidFill>
                  <a:srgbClr val="000000"/>
                </a:solidFill>
                <a:latin typeface="Arial"/>
                <a:ea typeface="Arial"/>
                <a:cs typeface="Arial"/>
                <a:sym typeface="Arial"/>
              </a:endParaRPr>
            </a:p>
          </p:txBody>
        </p:sp>
      </p:grpSp>
      <p:grpSp>
        <p:nvGrpSpPr>
          <p:cNvPr id="210" name="Google Shape;210;p4"/>
          <p:cNvGrpSpPr/>
          <p:nvPr/>
        </p:nvGrpSpPr>
        <p:grpSpPr>
          <a:xfrm>
            <a:off x="1000024" y="2889742"/>
            <a:ext cx="4138904" cy="812837"/>
            <a:chOff x="985420" y="3232632"/>
            <a:chExt cx="4138904" cy="812837"/>
          </a:xfrm>
        </p:grpSpPr>
        <p:sp>
          <p:nvSpPr>
            <p:cNvPr id="211" name="Google Shape;211;p4"/>
            <p:cNvSpPr txBox="1"/>
            <p:nvPr/>
          </p:nvSpPr>
          <p:spPr>
            <a:xfrm>
              <a:off x="1053835" y="3290691"/>
              <a:ext cx="676005" cy="67279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2800" b="0" i="0" u="none" strike="noStrike" cap="none">
                  <a:solidFill>
                    <a:schemeClr val="lt1"/>
                  </a:solidFill>
                  <a:latin typeface="Montserrat ExtraBold"/>
                  <a:ea typeface="Montserrat ExtraBold"/>
                  <a:cs typeface="Montserrat ExtraBold"/>
                  <a:sym typeface="Montserrat ExtraBold"/>
                </a:rPr>
                <a:t>02</a:t>
              </a:r>
              <a:endParaRPr sz="1100" b="0" i="0" u="none" strike="noStrike" cap="none">
                <a:solidFill>
                  <a:srgbClr val="000000"/>
                </a:solidFill>
                <a:latin typeface="Arial"/>
                <a:ea typeface="Arial"/>
                <a:cs typeface="Arial"/>
                <a:sym typeface="Arial"/>
              </a:endParaRPr>
            </a:p>
          </p:txBody>
        </p:sp>
        <p:sp>
          <p:nvSpPr>
            <p:cNvPr id="212" name="Google Shape;212;p4"/>
            <p:cNvSpPr/>
            <p:nvPr/>
          </p:nvSpPr>
          <p:spPr>
            <a:xfrm>
              <a:off x="985420" y="3232632"/>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Arial"/>
                <a:ea typeface="Arial"/>
                <a:cs typeface="Arial"/>
                <a:sym typeface="Arial"/>
              </a:endParaRPr>
            </a:p>
          </p:txBody>
        </p:sp>
        <p:sp>
          <p:nvSpPr>
            <p:cNvPr id="214" name="Google Shape;214;p4"/>
            <p:cNvSpPr txBox="1"/>
            <p:nvPr/>
          </p:nvSpPr>
          <p:spPr>
            <a:xfrm>
              <a:off x="1995175" y="3427052"/>
              <a:ext cx="3129149"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smtClean="0">
                  <a:solidFill>
                    <a:schemeClr val="lt1"/>
                  </a:solidFill>
                  <a:latin typeface="Montserrat ExtraBold"/>
                  <a:sym typeface="Montserrat ExtraBold"/>
                </a:rPr>
                <a:t>KHẢO SÁT HỆ THỐNG</a:t>
              </a:r>
              <a:endParaRPr sz="1100" b="0" i="0" u="none" strike="noStrike" cap="none">
                <a:solidFill>
                  <a:srgbClr val="000000"/>
                </a:solidFill>
                <a:latin typeface="Arial"/>
                <a:ea typeface="Arial"/>
                <a:cs typeface="Arial"/>
                <a:sym typeface="Arial"/>
              </a:endParaRPr>
            </a:p>
          </p:txBody>
        </p:sp>
      </p:grpSp>
      <p:cxnSp>
        <p:nvCxnSpPr>
          <p:cNvPr id="216" name="Google Shape;216;p4"/>
          <p:cNvCxnSpPr/>
          <p:nvPr/>
        </p:nvCxnSpPr>
        <p:spPr>
          <a:xfrm>
            <a:off x="3885128" y="1361546"/>
            <a:ext cx="1503618"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grpSp>
        <p:nvGrpSpPr>
          <p:cNvPr id="217" name="Google Shape;217;p4"/>
          <p:cNvGrpSpPr/>
          <p:nvPr/>
        </p:nvGrpSpPr>
        <p:grpSpPr>
          <a:xfrm>
            <a:off x="1000024" y="4054460"/>
            <a:ext cx="6504152" cy="812837"/>
            <a:chOff x="992160" y="4447409"/>
            <a:chExt cx="6504152" cy="812837"/>
          </a:xfrm>
        </p:grpSpPr>
        <p:sp>
          <p:nvSpPr>
            <p:cNvPr id="218" name="Google Shape;218;p4"/>
            <p:cNvSpPr txBox="1"/>
            <p:nvPr/>
          </p:nvSpPr>
          <p:spPr>
            <a:xfrm>
              <a:off x="1048387" y="4571228"/>
              <a:ext cx="699580" cy="5651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2800" b="0" i="0" u="none" strike="noStrike" cap="none">
                  <a:solidFill>
                    <a:schemeClr val="lt1"/>
                  </a:solidFill>
                  <a:latin typeface="Montserrat ExtraBold"/>
                  <a:ea typeface="Montserrat ExtraBold"/>
                  <a:cs typeface="Montserrat ExtraBold"/>
                  <a:sym typeface="Montserrat ExtraBold"/>
                </a:rPr>
                <a:t>03</a:t>
              </a:r>
              <a:endParaRPr sz="1100" b="0" i="0" u="none" strike="noStrike" cap="none">
                <a:solidFill>
                  <a:srgbClr val="000000"/>
                </a:solidFill>
                <a:latin typeface="Arial"/>
                <a:ea typeface="Arial"/>
                <a:cs typeface="Arial"/>
                <a:sym typeface="Arial"/>
              </a:endParaRPr>
            </a:p>
          </p:txBody>
        </p:sp>
        <p:sp>
          <p:nvSpPr>
            <p:cNvPr id="219" name="Google Shape;219;p4"/>
            <p:cNvSpPr/>
            <p:nvPr/>
          </p:nvSpPr>
          <p:spPr>
            <a:xfrm>
              <a:off x="992160" y="444740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Arial"/>
                <a:ea typeface="Arial"/>
                <a:cs typeface="Arial"/>
                <a:sym typeface="Arial"/>
              </a:endParaRPr>
            </a:p>
          </p:txBody>
        </p:sp>
        <p:sp>
          <p:nvSpPr>
            <p:cNvPr id="221" name="Google Shape;221;p4"/>
            <p:cNvSpPr txBox="1"/>
            <p:nvPr/>
          </p:nvSpPr>
          <p:spPr>
            <a:xfrm>
              <a:off x="2001915" y="4653791"/>
              <a:ext cx="54943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smtClean="0">
                  <a:solidFill>
                    <a:schemeClr val="lt1"/>
                  </a:solidFill>
                  <a:latin typeface="Montserrat ExtraBold"/>
                  <a:ea typeface="Montserrat ExtraBold"/>
                  <a:cs typeface="Montserrat ExtraBold"/>
                  <a:sym typeface="Montserrat ExtraBold"/>
                </a:rPr>
                <a:t>MÔ HÌNH HÓA DỮ LIỆU VÀ CHỨC </a:t>
              </a:r>
              <a:r>
                <a:rPr lang="en-US" sz="2000" smtClean="0">
                  <a:solidFill>
                    <a:schemeClr val="lt1"/>
                  </a:solidFill>
                  <a:latin typeface="Montserrat ExtraBold"/>
                  <a:ea typeface="Montserrat ExtraBold"/>
                  <a:cs typeface="Montserrat ExtraBold"/>
                  <a:sym typeface="Montserrat ExtraBold"/>
                </a:rPr>
                <a:t>NĂNG</a:t>
              </a:r>
              <a:endParaRPr sz="1100" b="0" i="0" u="none" strike="noStrike" cap="none">
                <a:solidFill>
                  <a:srgbClr val="000000"/>
                </a:solidFill>
                <a:latin typeface="Arial"/>
                <a:ea typeface="Arial"/>
                <a:cs typeface="Arial"/>
                <a:sym typeface="Arial"/>
              </a:endParaRPr>
            </a:p>
          </p:txBody>
        </p:sp>
      </p:grpSp>
      <p:grpSp>
        <p:nvGrpSpPr>
          <p:cNvPr id="22" name="Google Shape;217;p4"/>
          <p:cNvGrpSpPr/>
          <p:nvPr/>
        </p:nvGrpSpPr>
        <p:grpSpPr>
          <a:xfrm>
            <a:off x="1000024" y="5219178"/>
            <a:ext cx="5193512" cy="812837"/>
            <a:chOff x="992160" y="4447409"/>
            <a:chExt cx="5193512" cy="812837"/>
          </a:xfrm>
        </p:grpSpPr>
        <p:sp>
          <p:nvSpPr>
            <p:cNvPr id="23" name="Google Shape;218;p4"/>
            <p:cNvSpPr txBox="1"/>
            <p:nvPr/>
          </p:nvSpPr>
          <p:spPr>
            <a:xfrm>
              <a:off x="1060575" y="4515926"/>
              <a:ext cx="699580" cy="64162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2800" b="0" i="0" u="none" strike="noStrike" cap="none" smtClean="0">
                  <a:solidFill>
                    <a:schemeClr val="lt1"/>
                  </a:solidFill>
                  <a:latin typeface="Montserrat ExtraBold"/>
                  <a:ea typeface="Montserrat ExtraBold"/>
                  <a:cs typeface="Montserrat ExtraBold"/>
                  <a:sym typeface="Montserrat ExtraBold"/>
                </a:rPr>
                <a:t>04</a:t>
              </a:r>
              <a:endParaRPr sz="1100" b="0" i="0" u="none" strike="noStrike" cap="none">
                <a:solidFill>
                  <a:srgbClr val="000000"/>
                </a:solidFill>
                <a:latin typeface="Arial"/>
                <a:ea typeface="Arial"/>
                <a:cs typeface="Arial"/>
                <a:sym typeface="Arial"/>
              </a:endParaRPr>
            </a:p>
          </p:txBody>
        </p:sp>
        <p:sp>
          <p:nvSpPr>
            <p:cNvPr id="24" name="Google Shape;219;p4"/>
            <p:cNvSpPr/>
            <p:nvPr/>
          </p:nvSpPr>
          <p:spPr>
            <a:xfrm>
              <a:off x="992160" y="444740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Arial"/>
                <a:ea typeface="Arial"/>
                <a:cs typeface="Arial"/>
                <a:sym typeface="Arial"/>
              </a:endParaRPr>
            </a:p>
          </p:txBody>
        </p:sp>
        <p:sp>
          <p:nvSpPr>
            <p:cNvPr id="26" name="Google Shape;221;p4"/>
            <p:cNvSpPr txBox="1"/>
            <p:nvPr/>
          </p:nvSpPr>
          <p:spPr>
            <a:xfrm>
              <a:off x="2001915" y="4653792"/>
              <a:ext cx="418375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smtClean="0">
                  <a:solidFill>
                    <a:schemeClr val="lt1"/>
                  </a:solidFill>
                  <a:latin typeface="Montserrat ExtraBold"/>
                  <a:sym typeface="Montserrat ExtraBold"/>
                </a:rPr>
                <a:t>CHƯƠNG TRÌNH VÀ KIỂM THỬ</a:t>
              </a:r>
              <a:endParaRPr sz="11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7"/>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01</a:t>
            </a:r>
            <a:endParaRPr sz="1400" b="0" i="0" u="none" strike="noStrike" cap="none">
              <a:solidFill>
                <a:srgbClr val="000000"/>
              </a:solidFill>
              <a:latin typeface="Arial"/>
              <a:ea typeface="Arial"/>
              <a:cs typeface="Arial"/>
              <a:sym typeface="Arial"/>
            </a:endParaRPr>
          </a:p>
        </p:txBody>
      </p:sp>
      <p:sp>
        <p:nvSpPr>
          <p:cNvPr id="280" name="Google Shape;280;p7"/>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1" name="Google Shape;281;p7"/>
          <p:cNvSpPr txBox="1"/>
          <p:nvPr/>
        </p:nvSpPr>
        <p:spPr>
          <a:xfrm>
            <a:off x="1389860" y="493256"/>
            <a:ext cx="7004839" cy="523180"/>
          </a:xfrm>
          <a:prstGeom prst="rect">
            <a:avLst/>
          </a:prstGeom>
          <a:noFill/>
          <a:ln>
            <a:noFill/>
          </a:ln>
        </p:spPr>
        <p:txBody>
          <a:bodyPr spcFirstLastPara="1" wrap="square" lIns="91425" tIns="45700" rIns="91425" bIns="45700" anchor="t" anchorCtr="0">
            <a:spAutoFit/>
          </a:bodyPr>
          <a:lstStyle/>
          <a:p>
            <a:pPr lvl="0">
              <a:buSzPts val="2800"/>
            </a:pPr>
            <a:r>
              <a:rPr lang="vi-VN" sz="2800">
                <a:solidFill>
                  <a:srgbClr val="FFC000"/>
                </a:solidFill>
                <a:latin typeface="Montserrat ExtraBold"/>
                <a:sym typeface="Montserrat ExtraBold"/>
              </a:rPr>
              <a:t>CƠ SỞ LÝ THUYẾT</a:t>
            </a:r>
            <a:endParaRPr lang="vi-VN">
              <a:solidFill>
                <a:srgbClr val="FFC000"/>
              </a:solidFill>
            </a:endParaRPr>
          </a:p>
        </p:txBody>
      </p:sp>
      <p:grpSp>
        <p:nvGrpSpPr>
          <p:cNvPr id="3" name="Group 2"/>
          <p:cNvGrpSpPr/>
          <p:nvPr/>
        </p:nvGrpSpPr>
        <p:grpSpPr>
          <a:xfrm>
            <a:off x="3621352" y="2845793"/>
            <a:ext cx="1897705" cy="1897705"/>
            <a:chOff x="3602214" y="2946996"/>
            <a:chExt cx="1897705" cy="1897705"/>
          </a:xfrm>
        </p:grpSpPr>
        <p:sp>
          <p:nvSpPr>
            <p:cNvPr id="13" name="Oval 12">
              <a:extLst>
                <a:ext uri="{FF2B5EF4-FFF2-40B4-BE49-F238E27FC236}">
                  <a16:creationId xmlns:a16="http://schemas.microsoft.com/office/drawing/2014/main" id="{0A9F72C1-259E-48B6-8D75-A089C4B2DDC7}"/>
                </a:ext>
              </a:extLst>
            </p:cNvPr>
            <p:cNvSpPr/>
            <p:nvPr/>
          </p:nvSpPr>
          <p:spPr>
            <a:xfrm>
              <a:off x="3602214" y="2946996"/>
              <a:ext cx="1897705" cy="1897705"/>
            </a:xfrm>
            <a:prstGeom prst="ellipse">
              <a:avLst/>
            </a:prstGeom>
            <a:solidFill>
              <a:srgbClr val="FF9933"/>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endParaRPr>
            </a:p>
          </p:txBody>
        </p:sp>
        <p:pic>
          <p:nvPicPr>
            <p:cNvPr id="17" name="Picture 16"/>
            <p:cNvPicPr>
              <a:picLocks noChangeAspect="1"/>
            </p:cNvPicPr>
            <p:nvPr/>
          </p:nvPicPr>
          <p:blipFill>
            <a:blip r:embed="rId3"/>
            <a:stretch>
              <a:fillRect/>
            </a:stretch>
          </p:blipFill>
          <p:spPr>
            <a:xfrm>
              <a:off x="3756274" y="3425922"/>
              <a:ext cx="1616042" cy="917232"/>
            </a:xfrm>
            <a:prstGeom prst="rect">
              <a:avLst/>
            </a:prstGeom>
          </p:spPr>
        </p:pic>
      </p:grpSp>
      <p:grpSp>
        <p:nvGrpSpPr>
          <p:cNvPr id="39" name="Group 38"/>
          <p:cNvGrpSpPr/>
          <p:nvPr/>
        </p:nvGrpSpPr>
        <p:grpSpPr>
          <a:xfrm>
            <a:off x="842545" y="1764658"/>
            <a:ext cx="2932867" cy="1269221"/>
            <a:chOff x="842545" y="1764658"/>
            <a:chExt cx="2932867" cy="1269221"/>
          </a:xfrm>
        </p:grpSpPr>
        <p:grpSp>
          <p:nvGrpSpPr>
            <p:cNvPr id="6" name="Group 5"/>
            <p:cNvGrpSpPr/>
            <p:nvPr/>
          </p:nvGrpSpPr>
          <p:grpSpPr>
            <a:xfrm>
              <a:off x="842545" y="1764658"/>
              <a:ext cx="2377296" cy="902891"/>
              <a:chOff x="310291" y="2032522"/>
              <a:chExt cx="2865919" cy="884241"/>
            </a:xfrm>
          </p:grpSpPr>
          <p:sp>
            <p:nvSpPr>
              <p:cNvPr id="12" name="Rounded Rectangle 11">
                <a:extLst>
                  <a:ext uri="{FF2B5EF4-FFF2-40B4-BE49-F238E27FC236}">
                    <a16:creationId xmlns:a16="http://schemas.microsoft.com/office/drawing/2014/main" id="{BB93AC16-A738-412D-A884-4D67C937603F}"/>
                  </a:ext>
                </a:extLst>
              </p:cNvPr>
              <p:cNvSpPr/>
              <p:nvPr/>
            </p:nvSpPr>
            <p:spPr>
              <a:xfrm rot="16200000">
                <a:off x="1301130" y="1041683"/>
                <a:ext cx="884241" cy="2865919"/>
              </a:xfrm>
              <a:prstGeom prst="roundRect">
                <a:avLst>
                  <a:gd name="adj" fmla="val 46959"/>
                </a:avLst>
              </a:prstGeom>
              <a:solidFill>
                <a:srgbClr val="FF0000">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endParaRPr>
              </a:p>
            </p:txBody>
          </p:sp>
          <p:sp>
            <p:nvSpPr>
              <p:cNvPr id="18" name="TextBox 17"/>
              <p:cNvSpPr txBox="1"/>
              <p:nvPr/>
            </p:nvSpPr>
            <p:spPr>
              <a:xfrm>
                <a:off x="829705" y="2141359"/>
                <a:ext cx="1827089" cy="584775"/>
              </a:xfrm>
              <a:prstGeom prst="rect">
                <a:avLst/>
              </a:prstGeom>
              <a:noFill/>
            </p:spPr>
            <p:txBody>
              <a:bodyPr wrap="square" rtlCol="0">
                <a:spAutoFit/>
              </a:bodyPr>
              <a:lstStyle/>
              <a:p>
                <a:pPr lvl="0" algn="ctr"/>
                <a:r>
                  <a:rPr lang="en-US" sz="3200" smtClean="0">
                    <a:solidFill>
                      <a:schemeClr val="bg1"/>
                    </a:solidFill>
                    <a:latin typeface="Bahnschrift SemiCondensed" panose="020B0502040204020203" pitchFamily="34" charset="0"/>
                    <a:cs typeface="Times New Roman" panose="02020603050405020304" pitchFamily="18" charset="0"/>
                  </a:rPr>
                  <a:t>Python</a:t>
                </a:r>
                <a:endParaRPr lang="en-US" sz="3200">
                  <a:solidFill>
                    <a:schemeClr val="bg1"/>
                  </a:solidFill>
                  <a:latin typeface="Bahnschrift SemiCondensed" panose="020B0502040204020203" pitchFamily="34" charset="0"/>
                  <a:cs typeface="Times New Roman" panose="02020603050405020304" pitchFamily="18" charset="0"/>
                </a:endParaRPr>
              </a:p>
            </p:txBody>
          </p:sp>
        </p:grpSp>
        <p:cxnSp>
          <p:nvCxnSpPr>
            <p:cNvPr id="21" name="Straight Arrow Connector 20">
              <a:extLst>
                <a:ext uri="{FF2B5EF4-FFF2-40B4-BE49-F238E27FC236}">
                  <a16:creationId xmlns:a16="http://schemas.microsoft.com/office/drawing/2014/main" id="{F5BF28EB-3818-41F1-8206-94E182F1EBD0}"/>
                </a:ext>
              </a:extLst>
            </p:cNvPr>
            <p:cNvCxnSpPr/>
            <p:nvPr/>
          </p:nvCxnSpPr>
          <p:spPr>
            <a:xfrm>
              <a:off x="3163824" y="2562040"/>
              <a:ext cx="611588" cy="471839"/>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351230" y="1764659"/>
            <a:ext cx="3127591" cy="1269220"/>
            <a:chOff x="5351230" y="1764659"/>
            <a:chExt cx="3127591" cy="1269220"/>
          </a:xfrm>
        </p:grpSpPr>
        <p:cxnSp>
          <p:nvCxnSpPr>
            <p:cNvPr id="20" name="Straight Arrow Connector 19">
              <a:extLst>
                <a:ext uri="{FF2B5EF4-FFF2-40B4-BE49-F238E27FC236}">
                  <a16:creationId xmlns:a16="http://schemas.microsoft.com/office/drawing/2014/main" id="{1D047957-7482-43A8-B0BF-E1C52F51BC9B}"/>
                </a:ext>
              </a:extLst>
            </p:cNvPr>
            <p:cNvCxnSpPr/>
            <p:nvPr/>
          </p:nvCxnSpPr>
          <p:spPr>
            <a:xfrm flipH="1">
              <a:off x="5351230" y="2472900"/>
              <a:ext cx="745461" cy="560979"/>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101525" y="1764659"/>
              <a:ext cx="2377296" cy="894936"/>
              <a:chOff x="6017405" y="2049135"/>
              <a:chExt cx="2377296" cy="867626"/>
            </a:xfrm>
          </p:grpSpPr>
          <p:sp>
            <p:nvSpPr>
              <p:cNvPr id="14" name="Rounded Rectangle 13">
                <a:extLst>
                  <a:ext uri="{FF2B5EF4-FFF2-40B4-BE49-F238E27FC236}">
                    <a16:creationId xmlns:a16="http://schemas.microsoft.com/office/drawing/2014/main" id="{BB93AC16-A738-412D-A884-4D67C937603F}"/>
                  </a:ext>
                </a:extLst>
              </p:cNvPr>
              <p:cNvSpPr/>
              <p:nvPr/>
            </p:nvSpPr>
            <p:spPr>
              <a:xfrm rot="16200000">
                <a:off x="6772240" y="1294300"/>
                <a:ext cx="867626" cy="2377296"/>
              </a:xfrm>
              <a:prstGeom prst="roundRect">
                <a:avLst>
                  <a:gd name="adj" fmla="val 50000"/>
                </a:avLst>
              </a:prstGeom>
              <a:solidFill>
                <a:schemeClr val="accent1">
                  <a:lumMod val="7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endParaRPr>
              </a:p>
            </p:txBody>
          </p:sp>
          <p:sp>
            <p:nvSpPr>
              <p:cNvPr id="23" name="TextBox 22"/>
              <p:cNvSpPr txBox="1"/>
              <p:nvPr/>
            </p:nvSpPr>
            <p:spPr>
              <a:xfrm>
                <a:off x="6464184" y="2141358"/>
                <a:ext cx="1483738" cy="584775"/>
              </a:xfrm>
              <a:prstGeom prst="rect">
                <a:avLst/>
              </a:prstGeom>
              <a:noFill/>
            </p:spPr>
            <p:txBody>
              <a:bodyPr wrap="square" rtlCol="0">
                <a:spAutoFit/>
              </a:bodyPr>
              <a:lstStyle/>
              <a:p>
                <a:pPr lvl="0" algn="ctr"/>
                <a:r>
                  <a:rPr lang="en-US" sz="3200" err="1" smtClean="0">
                    <a:solidFill>
                      <a:schemeClr val="bg1"/>
                    </a:solidFill>
                    <a:latin typeface="Bahnschrift SemiCondensed" panose="020B0502040204020203" pitchFamily="34" charset="0"/>
                    <a:cs typeface="Times New Roman" panose="02020603050405020304" pitchFamily="18" charset="0"/>
                  </a:rPr>
                  <a:t>JQuerry</a:t>
                </a:r>
                <a:endParaRPr lang="en-US" sz="3200">
                  <a:solidFill>
                    <a:schemeClr val="bg1"/>
                  </a:solidFill>
                  <a:latin typeface="Bahnschrift SemiCondensed" panose="020B0502040204020203" pitchFamily="34" charset="0"/>
                  <a:cs typeface="Times New Roman" panose="02020603050405020304" pitchFamily="18" charset="0"/>
                </a:endParaRPr>
              </a:p>
            </p:txBody>
          </p:sp>
        </p:grpSp>
      </p:grpSp>
      <p:grpSp>
        <p:nvGrpSpPr>
          <p:cNvPr id="42" name="Group 41"/>
          <p:cNvGrpSpPr/>
          <p:nvPr/>
        </p:nvGrpSpPr>
        <p:grpSpPr>
          <a:xfrm>
            <a:off x="5303521" y="4532793"/>
            <a:ext cx="3248529" cy="1403258"/>
            <a:chOff x="5303521" y="4532793"/>
            <a:chExt cx="3248529" cy="1403258"/>
          </a:xfrm>
        </p:grpSpPr>
        <p:cxnSp>
          <p:nvCxnSpPr>
            <p:cNvPr id="22" name="Straight Arrow Connector 21">
              <a:extLst>
                <a:ext uri="{FF2B5EF4-FFF2-40B4-BE49-F238E27FC236}">
                  <a16:creationId xmlns:a16="http://schemas.microsoft.com/office/drawing/2014/main" id="{1D047957-7482-43A8-B0BF-E1C52F51BC9B}"/>
                </a:ext>
              </a:extLst>
            </p:cNvPr>
            <p:cNvCxnSpPr/>
            <p:nvPr/>
          </p:nvCxnSpPr>
          <p:spPr>
            <a:xfrm flipH="1" flipV="1">
              <a:off x="5303521" y="4532793"/>
              <a:ext cx="724775" cy="605093"/>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028297" y="4981944"/>
              <a:ext cx="2523753" cy="954107"/>
              <a:chOff x="5861256" y="4965814"/>
              <a:chExt cx="2523753" cy="954107"/>
            </a:xfrm>
          </p:grpSpPr>
          <p:sp>
            <p:nvSpPr>
              <p:cNvPr id="16" name="Rounded Rectangle 15">
                <a:extLst>
                  <a:ext uri="{FF2B5EF4-FFF2-40B4-BE49-F238E27FC236}">
                    <a16:creationId xmlns:a16="http://schemas.microsoft.com/office/drawing/2014/main" id="{BB93AC16-A738-412D-A884-4D67C937603F}"/>
                  </a:ext>
                </a:extLst>
              </p:cNvPr>
              <p:cNvSpPr/>
              <p:nvPr/>
            </p:nvSpPr>
            <p:spPr>
              <a:xfrm rot="16200000">
                <a:off x="6671688" y="4177837"/>
                <a:ext cx="902889" cy="2523753"/>
              </a:xfrm>
              <a:prstGeom prst="roundRect">
                <a:avLst>
                  <a:gd name="adj" fmla="val 50000"/>
                </a:avLst>
              </a:prstGeom>
              <a:solidFill>
                <a:srgbClr val="D60093">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4" name="TextBox 23"/>
              <p:cNvSpPr txBox="1"/>
              <p:nvPr/>
            </p:nvSpPr>
            <p:spPr>
              <a:xfrm>
                <a:off x="6265878" y="4965814"/>
                <a:ext cx="1880350" cy="954107"/>
              </a:xfrm>
              <a:prstGeom prst="rect">
                <a:avLst/>
              </a:prstGeom>
              <a:noFill/>
            </p:spPr>
            <p:txBody>
              <a:bodyPr wrap="square" rtlCol="0">
                <a:spAutoFit/>
              </a:bodyPr>
              <a:lstStyle/>
              <a:p>
                <a:pPr lvl="0" algn="ctr"/>
                <a:r>
                  <a:rPr lang="en-US" sz="2800" err="1" smtClean="0">
                    <a:solidFill>
                      <a:schemeClr val="bg1"/>
                    </a:solidFill>
                    <a:latin typeface="Bahnschrift SemiCondensed" panose="020B0502040204020203" pitchFamily="34" charset="0"/>
                    <a:cs typeface="Times New Roman" panose="02020603050405020304" pitchFamily="18" charset="0"/>
                  </a:rPr>
                  <a:t>Ưu</a:t>
                </a:r>
                <a:r>
                  <a:rPr lang="en-US" sz="2800" smtClean="0">
                    <a:solidFill>
                      <a:schemeClr val="bg1"/>
                    </a:solidFill>
                    <a:latin typeface="Bahnschrift SemiCondensed" panose="020B0502040204020203" pitchFamily="34" charset="0"/>
                    <a:cs typeface="Times New Roman" panose="02020603050405020304" pitchFamily="18" charset="0"/>
                  </a:rPr>
                  <a:t> </a:t>
                </a:r>
                <a:r>
                  <a:rPr lang="en-US" sz="2800" err="1" smtClean="0">
                    <a:solidFill>
                      <a:schemeClr val="bg1"/>
                    </a:solidFill>
                    <a:latin typeface="Bahnschrift SemiCondensed" panose="020B0502040204020203" pitchFamily="34" charset="0"/>
                    <a:cs typeface="Times New Roman" panose="02020603050405020304" pitchFamily="18" charset="0"/>
                  </a:rPr>
                  <a:t>và</a:t>
                </a:r>
                <a:r>
                  <a:rPr lang="en-US" sz="2800" smtClean="0">
                    <a:solidFill>
                      <a:schemeClr val="bg1"/>
                    </a:solidFill>
                    <a:latin typeface="Bahnschrift SemiCondensed" panose="020B0502040204020203" pitchFamily="34" charset="0"/>
                    <a:cs typeface="Times New Roman" panose="02020603050405020304" pitchFamily="18" charset="0"/>
                  </a:rPr>
                  <a:t> </a:t>
                </a:r>
                <a:r>
                  <a:rPr lang="en-US" sz="2800" err="1" smtClean="0">
                    <a:solidFill>
                      <a:schemeClr val="bg1"/>
                    </a:solidFill>
                    <a:latin typeface="Bahnschrift SemiCondensed" panose="020B0502040204020203" pitchFamily="34" charset="0"/>
                    <a:cs typeface="Times New Roman" panose="02020603050405020304" pitchFamily="18" charset="0"/>
                  </a:rPr>
                  <a:t>nhược</a:t>
                </a:r>
                <a:r>
                  <a:rPr lang="en-US" sz="2800" smtClean="0">
                    <a:solidFill>
                      <a:schemeClr val="bg1"/>
                    </a:solidFill>
                    <a:latin typeface="Bahnschrift SemiCondensed" panose="020B0502040204020203" pitchFamily="34" charset="0"/>
                    <a:cs typeface="Times New Roman" panose="02020603050405020304" pitchFamily="18" charset="0"/>
                  </a:rPr>
                  <a:t> </a:t>
                </a:r>
                <a:r>
                  <a:rPr lang="en-US" sz="2800" err="1" smtClean="0">
                    <a:solidFill>
                      <a:schemeClr val="bg1"/>
                    </a:solidFill>
                    <a:latin typeface="Bahnschrift SemiCondensed" panose="020B0502040204020203" pitchFamily="34" charset="0"/>
                    <a:cs typeface="Times New Roman" panose="02020603050405020304" pitchFamily="18" charset="0"/>
                  </a:rPr>
                  <a:t>điểm</a:t>
                </a:r>
                <a:endParaRPr lang="en-US" sz="2800">
                  <a:solidFill>
                    <a:schemeClr val="bg1"/>
                  </a:solidFill>
                  <a:latin typeface="Bahnschrift SemiCondensed" panose="020B0502040204020203" pitchFamily="34" charset="0"/>
                  <a:cs typeface="Times New Roman" panose="02020603050405020304" pitchFamily="18" charset="0"/>
                </a:endParaRPr>
              </a:p>
            </p:txBody>
          </p:sp>
        </p:grpSp>
      </p:grpSp>
      <p:grpSp>
        <p:nvGrpSpPr>
          <p:cNvPr id="41" name="Group 40"/>
          <p:cNvGrpSpPr/>
          <p:nvPr/>
        </p:nvGrpSpPr>
        <p:grpSpPr>
          <a:xfrm>
            <a:off x="842546" y="4532791"/>
            <a:ext cx="2954639" cy="1387701"/>
            <a:chOff x="842546" y="4532791"/>
            <a:chExt cx="2954639" cy="1387701"/>
          </a:xfrm>
        </p:grpSpPr>
        <p:grpSp>
          <p:nvGrpSpPr>
            <p:cNvPr id="7" name="Group 6"/>
            <p:cNvGrpSpPr/>
            <p:nvPr/>
          </p:nvGrpSpPr>
          <p:grpSpPr>
            <a:xfrm>
              <a:off x="842546" y="4990436"/>
              <a:ext cx="2377296" cy="930056"/>
              <a:chOff x="610528" y="4926444"/>
              <a:chExt cx="2422341" cy="1011911"/>
            </a:xfrm>
          </p:grpSpPr>
          <p:sp>
            <p:nvSpPr>
              <p:cNvPr id="15" name="Rounded Rectangle 14">
                <a:extLst>
                  <a:ext uri="{FF2B5EF4-FFF2-40B4-BE49-F238E27FC236}">
                    <a16:creationId xmlns:a16="http://schemas.microsoft.com/office/drawing/2014/main" id="{BB93AC16-A738-412D-A884-4D67C937603F}"/>
                  </a:ext>
                </a:extLst>
              </p:cNvPr>
              <p:cNvSpPr/>
              <p:nvPr/>
            </p:nvSpPr>
            <p:spPr>
              <a:xfrm rot="16200000">
                <a:off x="1315743" y="4221229"/>
                <a:ext cx="1011911" cy="2422341"/>
              </a:xfrm>
              <a:prstGeom prst="roundRect">
                <a:avLst>
                  <a:gd name="adj" fmla="val 50000"/>
                </a:avLst>
              </a:prstGeom>
              <a:solidFill>
                <a:srgbClr val="92D050">
                  <a:alpha val="30000"/>
                </a:srgb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solidFill>
                </a:endParaRPr>
              </a:p>
            </p:txBody>
          </p:sp>
          <p:sp>
            <p:nvSpPr>
              <p:cNvPr id="19" name="TextBox 18"/>
              <p:cNvSpPr txBox="1"/>
              <p:nvPr/>
            </p:nvSpPr>
            <p:spPr>
              <a:xfrm>
                <a:off x="1150397" y="5086871"/>
                <a:ext cx="1342600" cy="584775"/>
              </a:xfrm>
              <a:prstGeom prst="rect">
                <a:avLst/>
              </a:prstGeom>
              <a:noFill/>
            </p:spPr>
            <p:txBody>
              <a:bodyPr wrap="square" rtlCol="0">
                <a:spAutoFit/>
              </a:bodyPr>
              <a:lstStyle/>
              <a:p>
                <a:pPr lvl="0" algn="ctr"/>
                <a:r>
                  <a:rPr lang="en-US" sz="3200" smtClean="0">
                    <a:solidFill>
                      <a:schemeClr val="bg1"/>
                    </a:solidFill>
                    <a:latin typeface="Bahnschrift SemiCondensed" panose="020B0502040204020203" pitchFamily="34" charset="0"/>
                    <a:cs typeface="Times New Roman" panose="02020603050405020304" pitchFamily="18" charset="0"/>
                  </a:rPr>
                  <a:t>Django</a:t>
                </a:r>
                <a:endParaRPr lang="en-US" sz="3200">
                  <a:solidFill>
                    <a:schemeClr val="bg1"/>
                  </a:solidFill>
                  <a:latin typeface="Bahnschrift SemiCondensed" panose="020B0502040204020203" pitchFamily="34" charset="0"/>
                  <a:cs typeface="Times New Roman" panose="02020603050405020304" pitchFamily="18" charset="0"/>
                </a:endParaRPr>
              </a:p>
            </p:txBody>
          </p:sp>
        </p:grpSp>
        <p:cxnSp>
          <p:nvCxnSpPr>
            <p:cNvPr id="26" name="Straight Arrow Connector 25">
              <a:extLst>
                <a:ext uri="{FF2B5EF4-FFF2-40B4-BE49-F238E27FC236}">
                  <a16:creationId xmlns:a16="http://schemas.microsoft.com/office/drawing/2014/main" id="{F5BF28EB-3818-41F1-8206-94E182F1EBD0}"/>
                </a:ext>
              </a:extLst>
            </p:cNvPr>
            <p:cNvCxnSpPr/>
            <p:nvPr/>
          </p:nvCxnSpPr>
          <p:spPr>
            <a:xfrm flipV="1">
              <a:off x="3163824" y="4532791"/>
              <a:ext cx="633361" cy="594882"/>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5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25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5"/>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02</a:t>
            </a: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5"/>
          <p:cNvSpPr txBox="1"/>
          <p:nvPr/>
        </p:nvSpPr>
        <p:spPr>
          <a:xfrm>
            <a:off x="1389861" y="493256"/>
            <a:ext cx="63642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smtClean="0">
                <a:solidFill>
                  <a:srgbClr val="FFC000"/>
                </a:solidFill>
                <a:latin typeface="Montserrat ExtraBold"/>
                <a:sym typeface="Montserrat ExtraBold"/>
              </a:rPr>
              <a:t>KHẢO SÁT HỆ THỐNG</a:t>
            </a:r>
            <a:endParaRPr sz="1400" b="0" i="0" u="none" strike="noStrike" cap="none">
              <a:solidFill>
                <a:srgbClr val="FFC000"/>
              </a:solidFill>
              <a:latin typeface="Arial"/>
              <a:ea typeface="Arial"/>
              <a:cs typeface="Arial"/>
              <a:sym typeface="Arial"/>
            </a:endParaRPr>
          </a:p>
        </p:txBody>
      </p:sp>
      <p:sp>
        <p:nvSpPr>
          <p:cNvPr id="3" name="Block Arc 2"/>
          <p:cNvSpPr/>
          <p:nvPr/>
        </p:nvSpPr>
        <p:spPr>
          <a:xfrm>
            <a:off x="-4558751" y="799335"/>
            <a:ext cx="6112697" cy="6112697"/>
          </a:xfrm>
          <a:prstGeom prst="blockArc">
            <a:avLst>
              <a:gd name="adj1" fmla="val 18900000"/>
              <a:gd name="adj2" fmla="val 2700000"/>
              <a:gd name="adj3" fmla="val 353"/>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0" name="Group 9"/>
          <p:cNvGrpSpPr/>
          <p:nvPr/>
        </p:nvGrpSpPr>
        <p:grpSpPr>
          <a:xfrm>
            <a:off x="636838" y="1926139"/>
            <a:ext cx="7072935" cy="1135025"/>
            <a:chOff x="636838" y="1926139"/>
            <a:chExt cx="7072935" cy="1135025"/>
          </a:xfrm>
        </p:grpSpPr>
        <p:sp>
          <p:nvSpPr>
            <p:cNvPr id="4" name="Freeform 3"/>
            <p:cNvSpPr/>
            <p:nvPr/>
          </p:nvSpPr>
          <p:spPr>
            <a:xfrm>
              <a:off x="1204351" y="2039642"/>
              <a:ext cx="6505422" cy="908020"/>
            </a:xfrm>
            <a:custGeom>
              <a:avLst/>
              <a:gdLst>
                <a:gd name="connsiteX0" fmla="*/ 0 w 6505422"/>
                <a:gd name="connsiteY0" fmla="*/ 0 h 908020"/>
                <a:gd name="connsiteX1" fmla="*/ 6505422 w 6505422"/>
                <a:gd name="connsiteY1" fmla="*/ 0 h 908020"/>
                <a:gd name="connsiteX2" fmla="*/ 6505422 w 6505422"/>
                <a:gd name="connsiteY2" fmla="*/ 908020 h 908020"/>
                <a:gd name="connsiteX3" fmla="*/ 0 w 6505422"/>
                <a:gd name="connsiteY3" fmla="*/ 908020 h 908020"/>
                <a:gd name="connsiteX4" fmla="*/ 0 w 6505422"/>
                <a:gd name="connsiteY4" fmla="*/ 0 h 90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5422" h="908020">
                  <a:moveTo>
                    <a:pt x="0" y="0"/>
                  </a:moveTo>
                  <a:lnTo>
                    <a:pt x="6505422" y="0"/>
                  </a:lnTo>
                  <a:lnTo>
                    <a:pt x="6505422" y="908020"/>
                  </a:lnTo>
                  <a:lnTo>
                    <a:pt x="0" y="908020"/>
                  </a:lnTo>
                  <a:lnTo>
                    <a:pt x="0" y="0"/>
                  </a:lnTo>
                  <a:close/>
                </a:path>
              </a:pathLst>
            </a:custGeom>
            <a:solidFill>
              <a:srgbClr val="C00000">
                <a:alpha val="26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0741"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Condensed" panose="020B0502040204020203" pitchFamily="34" charset="0"/>
                  <a:cs typeface="Times New Roman" panose="02020603050405020304" pitchFamily="18" charset="0"/>
                </a:rPr>
                <a:t>Hoạt</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động</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của</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hệ</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thống</a:t>
              </a:r>
              <a:endParaRPr lang="en-US" sz="2800" kern="1200">
                <a:solidFill>
                  <a:schemeClr val="bg1"/>
                </a:solidFill>
                <a:latin typeface="Bahnschrift SemiCondensed" panose="020B0502040204020203" pitchFamily="34" charset="0"/>
                <a:cs typeface="Times New Roman" panose="02020603050405020304" pitchFamily="18" charset="0"/>
              </a:endParaRPr>
            </a:p>
          </p:txBody>
        </p:sp>
        <p:sp>
          <p:nvSpPr>
            <p:cNvPr id="5" name="Oval 4"/>
            <p:cNvSpPr/>
            <p:nvPr/>
          </p:nvSpPr>
          <p:spPr>
            <a:xfrm>
              <a:off x="636838" y="1926139"/>
              <a:ext cx="1135025" cy="113502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1" name="Group 10"/>
          <p:cNvGrpSpPr/>
          <p:nvPr/>
        </p:nvGrpSpPr>
        <p:grpSpPr>
          <a:xfrm>
            <a:off x="997379" y="3282075"/>
            <a:ext cx="6712394" cy="1135025"/>
            <a:chOff x="997379" y="3282075"/>
            <a:chExt cx="6712394" cy="1135025"/>
          </a:xfrm>
        </p:grpSpPr>
        <p:sp>
          <p:nvSpPr>
            <p:cNvPr id="6" name="Freeform 5"/>
            <p:cNvSpPr/>
            <p:nvPr/>
          </p:nvSpPr>
          <p:spPr>
            <a:xfrm>
              <a:off x="1534416" y="3401672"/>
              <a:ext cx="6175357" cy="908020"/>
            </a:xfrm>
            <a:custGeom>
              <a:avLst/>
              <a:gdLst>
                <a:gd name="connsiteX0" fmla="*/ 0 w 6175357"/>
                <a:gd name="connsiteY0" fmla="*/ 0 h 908020"/>
                <a:gd name="connsiteX1" fmla="*/ 6175357 w 6175357"/>
                <a:gd name="connsiteY1" fmla="*/ 0 h 908020"/>
                <a:gd name="connsiteX2" fmla="*/ 6175357 w 6175357"/>
                <a:gd name="connsiteY2" fmla="*/ 908020 h 908020"/>
                <a:gd name="connsiteX3" fmla="*/ 0 w 6175357"/>
                <a:gd name="connsiteY3" fmla="*/ 908020 h 908020"/>
                <a:gd name="connsiteX4" fmla="*/ 0 w 6175357"/>
                <a:gd name="connsiteY4" fmla="*/ 0 h 90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5357" h="908020">
                  <a:moveTo>
                    <a:pt x="0" y="0"/>
                  </a:moveTo>
                  <a:lnTo>
                    <a:pt x="6175357" y="0"/>
                  </a:lnTo>
                  <a:lnTo>
                    <a:pt x="6175357" y="908020"/>
                  </a:lnTo>
                  <a:lnTo>
                    <a:pt x="0" y="908020"/>
                  </a:lnTo>
                  <a:lnTo>
                    <a:pt x="0" y="0"/>
                  </a:lnTo>
                  <a:close/>
                </a:path>
              </a:pathLst>
            </a:custGeom>
            <a:solidFill>
              <a:srgbClr val="92D050">
                <a:alpha val="45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0741"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Condensed" panose="020B0502040204020203" pitchFamily="34" charset="0"/>
                  <a:cs typeface="Times New Roman" panose="02020603050405020304" pitchFamily="18" charset="0"/>
                </a:rPr>
                <a:t>Các</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yêu</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cầu</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chức</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năng</a:t>
              </a:r>
              <a:endParaRPr lang="en-US" sz="2800" kern="1200">
                <a:solidFill>
                  <a:schemeClr val="bg1"/>
                </a:solidFill>
                <a:latin typeface="Bahnschrift SemiCondensed" panose="020B0502040204020203" pitchFamily="34" charset="0"/>
                <a:cs typeface="Times New Roman" panose="02020603050405020304" pitchFamily="18" charset="0"/>
              </a:endParaRPr>
            </a:p>
          </p:txBody>
        </p:sp>
        <p:sp>
          <p:nvSpPr>
            <p:cNvPr id="7" name="Oval 6"/>
            <p:cNvSpPr/>
            <p:nvPr/>
          </p:nvSpPr>
          <p:spPr>
            <a:xfrm>
              <a:off x="997379" y="3282075"/>
              <a:ext cx="1135025" cy="113502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2" name="Group 11"/>
          <p:cNvGrpSpPr/>
          <p:nvPr/>
        </p:nvGrpSpPr>
        <p:grpSpPr>
          <a:xfrm>
            <a:off x="636838" y="4650200"/>
            <a:ext cx="7072935" cy="1135025"/>
            <a:chOff x="636838" y="4650200"/>
            <a:chExt cx="7072935" cy="1135025"/>
          </a:xfrm>
        </p:grpSpPr>
        <p:sp>
          <p:nvSpPr>
            <p:cNvPr id="8" name="Freeform 7"/>
            <p:cNvSpPr/>
            <p:nvPr/>
          </p:nvSpPr>
          <p:spPr>
            <a:xfrm>
              <a:off x="1204351" y="4763703"/>
              <a:ext cx="6505422" cy="908020"/>
            </a:xfrm>
            <a:custGeom>
              <a:avLst/>
              <a:gdLst>
                <a:gd name="connsiteX0" fmla="*/ 0 w 6505422"/>
                <a:gd name="connsiteY0" fmla="*/ 0 h 908020"/>
                <a:gd name="connsiteX1" fmla="*/ 6505422 w 6505422"/>
                <a:gd name="connsiteY1" fmla="*/ 0 h 908020"/>
                <a:gd name="connsiteX2" fmla="*/ 6505422 w 6505422"/>
                <a:gd name="connsiteY2" fmla="*/ 908020 h 908020"/>
                <a:gd name="connsiteX3" fmla="*/ 0 w 6505422"/>
                <a:gd name="connsiteY3" fmla="*/ 908020 h 908020"/>
                <a:gd name="connsiteX4" fmla="*/ 0 w 6505422"/>
                <a:gd name="connsiteY4" fmla="*/ 0 h 90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5422" h="908020">
                  <a:moveTo>
                    <a:pt x="0" y="0"/>
                  </a:moveTo>
                  <a:lnTo>
                    <a:pt x="6505422" y="0"/>
                  </a:lnTo>
                  <a:lnTo>
                    <a:pt x="6505422" y="908020"/>
                  </a:lnTo>
                  <a:lnTo>
                    <a:pt x="0" y="908020"/>
                  </a:lnTo>
                  <a:lnTo>
                    <a:pt x="0" y="0"/>
                  </a:lnTo>
                  <a:close/>
                </a:path>
              </a:pathLst>
            </a:custGeom>
            <a:solidFill>
              <a:schemeClr val="bg2">
                <a:lumMod val="25000"/>
                <a:alpha val="47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20741"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Condensed" panose="020B0502040204020203" pitchFamily="34" charset="0"/>
                  <a:cs typeface="Times New Roman" panose="02020603050405020304" pitchFamily="18" charset="0"/>
                </a:rPr>
                <a:t>Các</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yêu</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cầu</a:t>
              </a:r>
              <a:r>
                <a:rPr lang="en-US" sz="2800" kern="1200" smtClean="0">
                  <a:solidFill>
                    <a:schemeClr val="bg1"/>
                  </a:solidFill>
                  <a:latin typeface="Bahnschrift SemiCondensed" panose="020B0502040204020203" pitchFamily="34" charset="0"/>
                  <a:cs typeface="Times New Roman" panose="02020603050405020304" pitchFamily="18" charset="0"/>
                </a:rPr>
                <a:t> phi </a:t>
              </a:r>
              <a:r>
                <a:rPr lang="en-US" sz="2800" kern="1200" err="1" smtClean="0">
                  <a:solidFill>
                    <a:schemeClr val="bg1"/>
                  </a:solidFill>
                  <a:latin typeface="Bahnschrift SemiCondensed" panose="020B0502040204020203" pitchFamily="34" charset="0"/>
                  <a:cs typeface="Times New Roman" panose="02020603050405020304" pitchFamily="18" charset="0"/>
                </a:rPr>
                <a:t>chức</a:t>
              </a:r>
              <a:r>
                <a:rPr lang="en-US" sz="2800" kern="1200" smtClean="0">
                  <a:solidFill>
                    <a:schemeClr val="bg1"/>
                  </a:solidFill>
                  <a:latin typeface="Bahnschrift SemiCondensed" panose="020B0502040204020203" pitchFamily="34" charset="0"/>
                  <a:cs typeface="Times New Roman" panose="02020603050405020304" pitchFamily="18" charset="0"/>
                </a:rPr>
                <a:t> </a:t>
              </a:r>
              <a:r>
                <a:rPr lang="en-US" sz="2800" kern="1200" err="1" smtClean="0">
                  <a:solidFill>
                    <a:schemeClr val="bg1"/>
                  </a:solidFill>
                  <a:latin typeface="Bahnschrift SemiCondensed" panose="020B0502040204020203" pitchFamily="34" charset="0"/>
                  <a:cs typeface="Times New Roman" panose="02020603050405020304" pitchFamily="18" charset="0"/>
                </a:rPr>
                <a:t>năng</a:t>
              </a:r>
              <a:endParaRPr lang="en-US" sz="2800" kern="1200">
                <a:solidFill>
                  <a:schemeClr val="bg1"/>
                </a:solidFill>
                <a:latin typeface="Bahnschrift SemiCondensed" panose="020B0502040204020203" pitchFamily="34" charset="0"/>
                <a:cs typeface="Times New Roman" panose="02020603050405020304" pitchFamily="18" charset="0"/>
              </a:endParaRPr>
            </a:p>
          </p:txBody>
        </p:sp>
        <p:sp>
          <p:nvSpPr>
            <p:cNvPr id="9" name="Oval 8"/>
            <p:cNvSpPr/>
            <p:nvPr/>
          </p:nvSpPr>
          <p:spPr>
            <a:xfrm>
              <a:off x="636838" y="4650200"/>
              <a:ext cx="1135025" cy="113502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5"/>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03</a:t>
            </a: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5"/>
          <p:cNvSpPr txBox="1"/>
          <p:nvPr/>
        </p:nvSpPr>
        <p:spPr>
          <a:xfrm>
            <a:off x="1389861" y="493256"/>
            <a:ext cx="636427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000" b="0" i="0" u="none" strike="noStrike" cap="none" smtClean="0">
                <a:solidFill>
                  <a:srgbClr val="FFC000"/>
                </a:solidFill>
                <a:latin typeface="Montserrat ExtraBold"/>
                <a:ea typeface="Montserrat ExtraBold"/>
                <a:cs typeface="Montserrat ExtraBold"/>
                <a:sym typeface="Montserrat ExtraBold"/>
              </a:rPr>
              <a:t>MÔ HÌNH HÓA DỮ LIỆU VÀ CHỨC NĂNG</a:t>
            </a:r>
            <a:endParaRPr sz="1100" b="0" i="0" u="none" strike="noStrike" cap="none">
              <a:solidFill>
                <a:srgbClr val="FFC000"/>
              </a:solidFill>
              <a:latin typeface="Arial"/>
              <a:ea typeface="Arial"/>
              <a:cs typeface="Arial"/>
              <a:sym typeface="Arial"/>
            </a:endParaRPr>
          </a:p>
        </p:txBody>
      </p:sp>
      <p:sp>
        <p:nvSpPr>
          <p:cNvPr id="3" name="Block Arc 2"/>
          <p:cNvSpPr/>
          <p:nvPr/>
        </p:nvSpPr>
        <p:spPr>
          <a:xfrm>
            <a:off x="-4577091" y="830371"/>
            <a:ext cx="6112697" cy="6112697"/>
          </a:xfrm>
          <a:prstGeom prst="blockArc">
            <a:avLst>
              <a:gd name="adj1" fmla="val 18900000"/>
              <a:gd name="adj2" fmla="val 2700000"/>
              <a:gd name="adj3" fmla="val 353"/>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4" name="Group 13"/>
          <p:cNvGrpSpPr/>
          <p:nvPr/>
        </p:nvGrpSpPr>
        <p:grpSpPr>
          <a:xfrm>
            <a:off x="629620" y="1829371"/>
            <a:ext cx="7061811" cy="709617"/>
            <a:chOff x="629620" y="1829371"/>
            <a:chExt cx="7061811" cy="709617"/>
          </a:xfrm>
        </p:grpSpPr>
        <p:sp>
          <p:nvSpPr>
            <p:cNvPr id="4" name="Freeform 3"/>
            <p:cNvSpPr/>
            <p:nvPr/>
          </p:nvSpPr>
          <p:spPr>
            <a:xfrm>
              <a:off x="984429" y="1900333"/>
              <a:ext cx="6707002" cy="567694"/>
            </a:xfrm>
            <a:custGeom>
              <a:avLst/>
              <a:gdLst>
                <a:gd name="connsiteX0" fmla="*/ 0 w 6707002"/>
                <a:gd name="connsiteY0" fmla="*/ 0 h 567694"/>
                <a:gd name="connsiteX1" fmla="*/ 6707002 w 6707002"/>
                <a:gd name="connsiteY1" fmla="*/ 0 h 567694"/>
                <a:gd name="connsiteX2" fmla="*/ 6707002 w 6707002"/>
                <a:gd name="connsiteY2" fmla="*/ 567694 h 567694"/>
                <a:gd name="connsiteX3" fmla="*/ 0 w 6707002"/>
                <a:gd name="connsiteY3" fmla="*/ 567694 h 567694"/>
                <a:gd name="connsiteX4" fmla="*/ 0 w 6707002"/>
                <a:gd name="connsiteY4" fmla="*/ 0 h 56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002" h="567694">
                  <a:moveTo>
                    <a:pt x="0" y="0"/>
                  </a:moveTo>
                  <a:lnTo>
                    <a:pt x="6707002" y="0"/>
                  </a:lnTo>
                  <a:lnTo>
                    <a:pt x="6707002" y="567694"/>
                  </a:lnTo>
                  <a:lnTo>
                    <a:pt x="0" y="567694"/>
                  </a:lnTo>
                  <a:lnTo>
                    <a:pt x="0" y="0"/>
                  </a:lnTo>
                  <a:close/>
                </a:path>
              </a:pathLst>
            </a:custGeom>
            <a:solidFill>
              <a:srgbClr val="C00000">
                <a:alpha val="26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0607"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Bold" panose="020B0502040204020203" pitchFamily="34" charset="0"/>
                  <a:cs typeface="Times New Roman" panose="02020603050405020304" pitchFamily="18" charset="0"/>
                </a:rPr>
                <a:t>Mô</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hình</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hóa</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dữ</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liệu</a:t>
              </a:r>
              <a:endParaRPr lang="en-US" sz="2800" kern="1200">
                <a:solidFill>
                  <a:schemeClr val="bg1"/>
                </a:solidFill>
                <a:latin typeface="Bahnschrift SemiBold" panose="020B0502040204020203" pitchFamily="34" charset="0"/>
                <a:cs typeface="Times New Roman" panose="02020603050405020304" pitchFamily="18" charset="0"/>
              </a:endParaRPr>
            </a:p>
          </p:txBody>
        </p:sp>
        <p:sp>
          <p:nvSpPr>
            <p:cNvPr id="5" name="Oval 4"/>
            <p:cNvSpPr/>
            <p:nvPr/>
          </p:nvSpPr>
          <p:spPr>
            <a:xfrm>
              <a:off x="629620" y="1829371"/>
              <a:ext cx="709617" cy="709617"/>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5" name="Group 14"/>
          <p:cNvGrpSpPr/>
          <p:nvPr/>
        </p:nvGrpSpPr>
        <p:grpSpPr>
          <a:xfrm>
            <a:off x="1036414" y="2680640"/>
            <a:ext cx="6655018" cy="709617"/>
            <a:chOff x="1036414" y="2680640"/>
            <a:chExt cx="6655018" cy="709617"/>
          </a:xfrm>
        </p:grpSpPr>
        <p:sp>
          <p:nvSpPr>
            <p:cNvPr id="6" name="Freeform 5"/>
            <p:cNvSpPr/>
            <p:nvPr/>
          </p:nvSpPr>
          <p:spPr>
            <a:xfrm>
              <a:off x="1391223" y="2751602"/>
              <a:ext cx="6300209" cy="567694"/>
            </a:xfrm>
            <a:custGeom>
              <a:avLst/>
              <a:gdLst>
                <a:gd name="connsiteX0" fmla="*/ 0 w 6300209"/>
                <a:gd name="connsiteY0" fmla="*/ 0 h 567694"/>
                <a:gd name="connsiteX1" fmla="*/ 6300209 w 6300209"/>
                <a:gd name="connsiteY1" fmla="*/ 0 h 567694"/>
                <a:gd name="connsiteX2" fmla="*/ 6300209 w 6300209"/>
                <a:gd name="connsiteY2" fmla="*/ 567694 h 567694"/>
                <a:gd name="connsiteX3" fmla="*/ 0 w 6300209"/>
                <a:gd name="connsiteY3" fmla="*/ 567694 h 567694"/>
                <a:gd name="connsiteX4" fmla="*/ 0 w 6300209"/>
                <a:gd name="connsiteY4" fmla="*/ 0 h 56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0209" h="567694">
                  <a:moveTo>
                    <a:pt x="0" y="0"/>
                  </a:moveTo>
                  <a:lnTo>
                    <a:pt x="6300209" y="0"/>
                  </a:lnTo>
                  <a:lnTo>
                    <a:pt x="6300209" y="567694"/>
                  </a:lnTo>
                  <a:lnTo>
                    <a:pt x="0" y="567694"/>
                  </a:lnTo>
                  <a:lnTo>
                    <a:pt x="0" y="0"/>
                  </a:lnTo>
                  <a:close/>
                </a:path>
              </a:pathLst>
            </a:custGeom>
            <a:solidFill>
              <a:schemeClr val="accent1">
                <a:lumMod val="75000"/>
                <a:alpha val="29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0607"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Bold" panose="020B0502040204020203" pitchFamily="34" charset="0"/>
                  <a:cs typeface="Times New Roman" panose="02020603050405020304" pitchFamily="18" charset="0"/>
                </a:rPr>
                <a:t>Mô</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hình</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hóa</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chức</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năng</a:t>
              </a:r>
              <a:endParaRPr lang="en-US" sz="2800" kern="1200">
                <a:solidFill>
                  <a:schemeClr val="bg1"/>
                </a:solidFill>
                <a:latin typeface="Bahnschrift SemiBold" panose="020B0502040204020203" pitchFamily="34" charset="0"/>
                <a:cs typeface="Times New Roman" panose="02020603050405020304" pitchFamily="18" charset="0"/>
              </a:endParaRPr>
            </a:p>
          </p:txBody>
        </p:sp>
        <p:sp>
          <p:nvSpPr>
            <p:cNvPr id="7" name="Oval 6"/>
            <p:cNvSpPr/>
            <p:nvPr/>
          </p:nvSpPr>
          <p:spPr>
            <a:xfrm>
              <a:off x="1036414" y="2680640"/>
              <a:ext cx="709617" cy="709617"/>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6" name="Group 15"/>
          <p:cNvGrpSpPr/>
          <p:nvPr/>
        </p:nvGrpSpPr>
        <p:grpSpPr>
          <a:xfrm>
            <a:off x="1161266" y="3531910"/>
            <a:ext cx="6530166" cy="709617"/>
            <a:chOff x="1161266" y="3531910"/>
            <a:chExt cx="6530166" cy="709617"/>
          </a:xfrm>
        </p:grpSpPr>
        <p:sp>
          <p:nvSpPr>
            <p:cNvPr id="8" name="Freeform 7"/>
            <p:cNvSpPr/>
            <p:nvPr/>
          </p:nvSpPr>
          <p:spPr>
            <a:xfrm>
              <a:off x="1516075" y="3602871"/>
              <a:ext cx="6175357" cy="567694"/>
            </a:xfrm>
            <a:custGeom>
              <a:avLst/>
              <a:gdLst>
                <a:gd name="connsiteX0" fmla="*/ 0 w 6175357"/>
                <a:gd name="connsiteY0" fmla="*/ 0 h 567694"/>
                <a:gd name="connsiteX1" fmla="*/ 6175357 w 6175357"/>
                <a:gd name="connsiteY1" fmla="*/ 0 h 567694"/>
                <a:gd name="connsiteX2" fmla="*/ 6175357 w 6175357"/>
                <a:gd name="connsiteY2" fmla="*/ 567694 h 567694"/>
                <a:gd name="connsiteX3" fmla="*/ 0 w 6175357"/>
                <a:gd name="connsiteY3" fmla="*/ 567694 h 567694"/>
                <a:gd name="connsiteX4" fmla="*/ 0 w 6175357"/>
                <a:gd name="connsiteY4" fmla="*/ 0 h 56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5357" h="567694">
                  <a:moveTo>
                    <a:pt x="0" y="0"/>
                  </a:moveTo>
                  <a:lnTo>
                    <a:pt x="6175357" y="0"/>
                  </a:lnTo>
                  <a:lnTo>
                    <a:pt x="6175357" y="567694"/>
                  </a:lnTo>
                  <a:lnTo>
                    <a:pt x="0" y="567694"/>
                  </a:lnTo>
                  <a:lnTo>
                    <a:pt x="0" y="0"/>
                  </a:lnTo>
                  <a:close/>
                </a:path>
              </a:pathLst>
            </a:custGeom>
            <a:solidFill>
              <a:srgbClr val="FF0000">
                <a:alpha val="38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0607"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Bold" panose="020B0502040204020203" pitchFamily="34" charset="0"/>
                  <a:cs typeface="Times New Roman" panose="02020603050405020304" pitchFamily="18" charset="0"/>
                </a:rPr>
                <a:t>Mô</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tả</a:t>
              </a:r>
              <a:r>
                <a:rPr lang="en-US" sz="2800" kern="1200" smtClean="0">
                  <a:solidFill>
                    <a:schemeClr val="bg1"/>
                  </a:solidFill>
                  <a:latin typeface="Bahnschrift SemiBold" panose="020B0502040204020203" pitchFamily="34" charset="0"/>
                  <a:cs typeface="Times New Roman" panose="02020603050405020304" pitchFamily="18" charset="0"/>
                </a:rPr>
                <a:t> chi </a:t>
              </a:r>
              <a:r>
                <a:rPr lang="en-US" sz="2800" kern="1200" err="1" smtClean="0">
                  <a:solidFill>
                    <a:schemeClr val="bg1"/>
                  </a:solidFill>
                  <a:latin typeface="Bahnschrift SemiBold" panose="020B0502040204020203" pitchFamily="34" charset="0"/>
                  <a:cs typeface="Times New Roman" panose="02020603050405020304" pitchFamily="18" charset="0"/>
                </a:rPr>
                <a:t>tiết</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các</a:t>
              </a:r>
              <a:r>
                <a:rPr lang="en-US" sz="2800" kern="1200" smtClean="0">
                  <a:solidFill>
                    <a:schemeClr val="bg1"/>
                  </a:solidFill>
                  <a:latin typeface="Bahnschrift SemiBold" panose="020B0502040204020203" pitchFamily="34" charset="0"/>
                  <a:cs typeface="Times New Roman" panose="02020603050405020304" pitchFamily="18" charset="0"/>
                </a:rPr>
                <a:t> use case</a:t>
              </a:r>
              <a:endParaRPr lang="en-US" sz="2800" kern="1200">
                <a:solidFill>
                  <a:schemeClr val="bg1"/>
                </a:solidFill>
                <a:latin typeface="Bahnschrift SemiBold" panose="020B0502040204020203" pitchFamily="34" charset="0"/>
                <a:cs typeface="Times New Roman" panose="02020603050405020304" pitchFamily="18" charset="0"/>
              </a:endParaRPr>
            </a:p>
          </p:txBody>
        </p:sp>
        <p:sp>
          <p:nvSpPr>
            <p:cNvPr id="9" name="Oval 8"/>
            <p:cNvSpPr/>
            <p:nvPr/>
          </p:nvSpPr>
          <p:spPr>
            <a:xfrm>
              <a:off x="1161266" y="3531910"/>
              <a:ext cx="709617" cy="709617"/>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7" name="Group 16"/>
          <p:cNvGrpSpPr/>
          <p:nvPr/>
        </p:nvGrpSpPr>
        <p:grpSpPr>
          <a:xfrm>
            <a:off x="1036414" y="4383179"/>
            <a:ext cx="6655018" cy="709617"/>
            <a:chOff x="1036414" y="4383179"/>
            <a:chExt cx="6655018" cy="709617"/>
          </a:xfrm>
        </p:grpSpPr>
        <p:sp>
          <p:nvSpPr>
            <p:cNvPr id="10" name="Freeform 9"/>
            <p:cNvSpPr/>
            <p:nvPr/>
          </p:nvSpPr>
          <p:spPr>
            <a:xfrm>
              <a:off x="1391223" y="4454140"/>
              <a:ext cx="6300209" cy="567694"/>
            </a:xfrm>
            <a:custGeom>
              <a:avLst/>
              <a:gdLst>
                <a:gd name="connsiteX0" fmla="*/ 0 w 6300209"/>
                <a:gd name="connsiteY0" fmla="*/ 0 h 567694"/>
                <a:gd name="connsiteX1" fmla="*/ 6300209 w 6300209"/>
                <a:gd name="connsiteY1" fmla="*/ 0 h 567694"/>
                <a:gd name="connsiteX2" fmla="*/ 6300209 w 6300209"/>
                <a:gd name="connsiteY2" fmla="*/ 567694 h 567694"/>
                <a:gd name="connsiteX3" fmla="*/ 0 w 6300209"/>
                <a:gd name="connsiteY3" fmla="*/ 567694 h 567694"/>
                <a:gd name="connsiteX4" fmla="*/ 0 w 6300209"/>
                <a:gd name="connsiteY4" fmla="*/ 0 h 56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0209" h="567694">
                  <a:moveTo>
                    <a:pt x="0" y="0"/>
                  </a:moveTo>
                  <a:lnTo>
                    <a:pt x="6300209" y="0"/>
                  </a:lnTo>
                  <a:lnTo>
                    <a:pt x="6300209" y="567694"/>
                  </a:lnTo>
                  <a:lnTo>
                    <a:pt x="0" y="567694"/>
                  </a:lnTo>
                  <a:lnTo>
                    <a:pt x="0" y="0"/>
                  </a:lnTo>
                  <a:close/>
                </a:path>
              </a:pathLst>
            </a:custGeom>
            <a:solidFill>
              <a:srgbClr val="92D050">
                <a:alpha val="45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0607"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Bold" panose="020B0502040204020203" pitchFamily="34" charset="0"/>
                  <a:cs typeface="Times New Roman" panose="02020603050405020304" pitchFamily="18" charset="0"/>
                </a:rPr>
                <a:t>Phân</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tích</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các</a:t>
              </a:r>
              <a:r>
                <a:rPr lang="en-US" sz="2800" kern="1200" smtClean="0">
                  <a:solidFill>
                    <a:schemeClr val="bg1"/>
                  </a:solidFill>
                  <a:latin typeface="Bahnschrift SemiBold" panose="020B0502040204020203" pitchFamily="34" charset="0"/>
                  <a:cs typeface="Times New Roman" panose="02020603050405020304" pitchFamily="18" charset="0"/>
                </a:rPr>
                <a:t> use case</a:t>
              </a:r>
              <a:endParaRPr lang="en-US" sz="2800" kern="1200">
                <a:solidFill>
                  <a:schemeClr val="bg1"/>
                </a:solidFill>
                <a:latin typeface="Bahnschrift SemiBold" panose="020B0502040204020203" pitchFamily="34" charset="0"/>
                <a:cs typeface="Times New Roman" panose="02020603050405020304" pitchFamily="18" charset="0"/>
              </a:endParaRPr>
            </a:p>
          </p:txBody>
        </p:sp>
        <p:sp>
          <p:nvSpPr>
            <p:cNvPr id="11" name="Oval 10"/>
            <p:cNvSpPr/>
            <p:nvPr/>
          </p:nvSpPr>
          <p:spPr>
            <a:xfrm>
              <a:off x="1036414" y="4383179"/>
              <a:ext cx="709617" cy="709617"/>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18" name="Group 17"/>
          <p:cNvGrpSpPr/>
          <p:nvPr/>
        </p:nvGrpSpPr>
        <p:grpSpPr>
          <a:xfrm>
            <a:off x="629620" y="5234448"/>
            <a:ext cx="7061811" cy="709617"/>
            <a:chOff x="629620" y="5234448"/>
            <a:chExt cx="7061811" cy="709617"/>
          </a:xfrm>
        </p:grpSpPr>
        <p:sp>
          <p:nvSpPr>
            <p:cNvPr id="12" name="Freeform 11"/>
            <p:cNvSpPr/>
            <p:nvPr/>
          </p:nvSpPr>
          <p:spPr>
            <a:xfrm>
              <a:off x="984429" y="5305410"/>
              <a:ext cx="6707002" cy="567694"/>
            </a:xfrm>
            <a:custGeom>
              <a:avLst/>
              <a:gdLst>
                <a:gd name="connsiteX0" fmla="*/ 0 w 6707002"/>
                <a:gd name="connsiteY0" fmla="*/ 0 h 567694"/>
                <a:gd name="connsiteX1" fmla="*/ 6707002 w 6707002"/>
                <a:gd name="connsiteY1" fmla="*/ 0 h 567694"/>
                <a:gd name="connsiteX2" fmla="*/ 6707002 w 6707002"/>
                <a:gd name="connsiteY2" fmla="*/ 567694 h 567694"/>
                <a:gd name="connsiteX3" fmla="*/ 0 w 6707002"/>
                <a:gd name="connsiteY3" fmla="*/ 567694 h 567694"/>
                <a:gd name="connsiteX4" fmla="*/ 0 w 6707002"/>
                <a:gd name="connsiteY4" fmla="*/ 0 h 56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002" h="567694">
                  <a:moveTo>
                    <a:pt x="0" y="0"/>
                  </a:moveTo>
                  <a:lnTo>
                    <a:pt x="6707002" y="0"/>
                  </a:lnTo>
                  <a:lnTo>
                    <a:pt x="6707002" y="567694"/>
                  </a:lnTo>
                  <a:lnTo>
                    <a:pt x="0" y="567694"/>
                  </a:lnTo>
                  <a:lnTo>
                    <a:pt x="0" y="0"/>
                  </a:lnTo>
                  <a:close/>
                </a:path>
              </a:pathLst>
            </a:custGeom>
            <a:solidFill>
              <a:srgbClr val="FFC000">
                <a:alpha val="27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50607" tIns="71120" rIns="71120" bIns="71120" numCol="1" spcCol="1270" anchor="ctr" anchorCtr="0">
              <a:noAutofit/>
            </a:bodyPr>
            <a:lstStyle/>
            <a:p>
              <a:pPr lvl="0" algn="l" defTabSz="1244600">
                <a:lnSpc>
                  <a:spcPct val="90000"/>
                </a:lnSpc>
                <a:spcBef>
                  <a:spcPct val="0"/>
                </a:spcBef>
                <a:spcAft>
                  <a:spcPct val="35000"/>
                </a:spcAft>
              </a:pPr>
              <a:r>
                <a:rPr lang="en-US" sz="2800" kern="1200" err="1" smtClean="0">
                  <a:solidFill>
                    <a:schemeClr val="bg1"/>
                  </a:solidFill>
                  <a:latin typeface="Bahnschrift SemiBold" panose="020B0502040204020203" pitchFamily="34" charset="0"/>
                  <a:cs typeface="Times New Roman" panose="02020603050405020304" pitchFamily="18" charset="0"/>
                </a:rPr>
                <a:t>Hình</a:t>
              </a:r>
              <a:r>
                <a:rPr lang="en-US" sz="2800" kern="1200" smtClean="0">
                  <a:solidFill>
                    <a:schemeClr val="bg1"/>
                  </a:solidFill>
                  <a:latin typeface="Bahnschrift SemiBold" panose="020B0502040204020203" pitchFamily="34" charset="0"/>
                  <a:cs typeface="Times New Roman" panose="02020603050405020304" pitchFamily="18" charset="0"/>
                </a:rPr>
                <a:t> dung </a:t>
              </a:r>
              <a:r>
                <a:rPr lang="en-US" sz="2800" kern="1200" err="1" smtClean="0">
                  <a:solidFill>
                    <a:schemeClr val="bg1"/>
                  </a:solidFill>
                  <a:latin typeface="Bahnschrift SemiBold" panose="020B0502040204020203" pitchFamily="34" charset="0"/>
                  <a:cs typeface="Times New Roman" panose="02020603050405020304" pitchFamily="18" charset="0"/>
                </a:rPr>
                <a:t>màn</a:t>
              </a:r>
              <a:r>
                <a:rPr lang="en-US" sz="2800" kern="1200" smtClean="0">
                  <a:solidFill>
                    <a:schemeClr val="bg1"/>
                  </a:solidFill>
                  <a:latin typeface="Bahnschrift SemiBold" panose="020B0502040204020203" pitchFamily="34" charset="0"/>
                  <a:cs typeface="Times New Roman" panose="02020603050405020304" pitchFamily="18" charset="0"/>
                </a:rPr>
                <a:t> </a:t>
              </a:r>
              <a:r>
                <a:rPr lang="en-US" sz="2800" kern="1200" err="1" smtClean="0">
                  <a:solidFill>
                    <a:schemeClr val="bg1"/>
                  </a:solidFill>
                  <a:latin typeface="Bahnschrift SemiBold" panose="020B0502040204020203" pitchFamily="34" charset="0"/>
                  <a:cs typeface="Times New Roman" panose="02020603050405020304" pitchFamily="18" charset="0"/>
                </a:rPr>
                <a:t>hình</a:t>
              </a:r>
              <a:endParaRPr lang="en-US" sz="2800" kern="1200">
                <a:solidFill>
                  <a:schemeClr val="bg1"/>
                </a:solidFill>
                <a:latin typeface="Bahnschrift SemiBold" panose="020B0502040204020203" pitchFamily="34" charset="0"/>
                <a:cs typeface="Times New Roman" panose="02020603050405020304" pitchFamily="18" charset="0"/>
              </a:endParaRPr>
            </a:p>
          </p:txBody>
        </p:sp>
        <p:sp>
          <p:nvSpPr>
            <p:cNvPr id="13" name="Oval 12"/>
            <p:cNvSpPr/>
            <p:nvPr/>
          </p:nvSpPr>
          <p:spPr>
            <a:xfrm>
              <a:off x="629620" y="5234448"/>
              <a:ext cx="709617" cy="709617"/>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8218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5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4"/>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03</a:t>
            </a:r>
            <a:endParaRPr sz="1400" b="0" i="0" u="none" strike="noStrike" cap="none">
              <a:solidFill>
                <a:srgbClr val="000000"/>
              </a:solidFill>
              <a:latin typeface="Arial"/>
              <a:ea typeface="Arial"/>
              <a:cs typeface="Arial"/>
              <a:sym typeface="Arial"/>
            </a:endParaRPr>
          </a:p>
        </p:txBody>
      </p:sp>
      <p:sp>
        <p:nvSpPr>
          <p:cNvPr id="293" name="Google Shape;293;p54"/>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 name="Google Shape;294;p54"/>
          <p:cNvSpPr txBox="1"/>
          <p:nvPr/>
        </p:nvSpPr>
        <p:spPr>
          <a:xfrm>
            <a:off x="1389860" y="493256"/>
            <a:ext cx="7004839" cy="461624"/>
          </a:xfrm>
          <a:prstGeom prst="rect">
            <a:avLst/>
          </a:prstGeom>
          <a:noFill/>
          <a:ln>
            <a:noFill/>
          </a:ln>
        </p:spPr>
        <p:txBody>
          <a:bodyPr spcFirstLastPara="1" wrap="square" lIns="91425" tIns="45700" rIns="91425" bIns="45700" anchor="t" anchorCtr="0">
            <a:spAutoFit/>
          </a:bodyPr>
          <a:lstStyle/>
          <a:p>
            <a:pPr lvl="0">
              <a:buSzPts val="2800"/>
            </a:pPr>
            <a:r>
              <a:rPr lang="en-US" sz="2400">
                <a:solidFill>
                  <a:srgbClr val="FFC000"/>
                </a:solidFill>
                <a:latin typeface="Montserrat ExtraBold"/>
                <a:ea typeface="Montserrat ExtraBold"/>
                <a:cs typeface="Montserrat ExtraBold"/>
                <a:sym typeface="Montserrat ExtraBold"/>
              </a:rPr>
              <a:t>MÔ HÌNH HÓA DỮ LIỆU VÀ CHỨC NĂNG</a:t>
            </a:r>
            <a:endParaRPr lang="en-US" sz="1200">
              <a:solidFill>
                <a:srgbClr val="FFC000"/>
              </a:solidFill>
            </a:endParaRPr>
          </a:p>
        </p:txBody>
      </p:sp>
      <p:sp>
        <p:nvSpPr>
          <p:cNvPr id="295" name="Google Shape;295;p54"/>
          <p:cNvSpPr txBox="1"/>
          <p:nvPr/>
        </p:nvSpPr>
        <p:spPr>
          <a:xfrm>
            <a:off x="373366" y="1249098"/>
            <a:ext cx="3058682"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a:solidFill>
                  <a:srgbClr val="FFFFFF"/>
                </a:solidFill>
              </a:rPr>
              <a:t>3</a:t>
            </a:r>
            <a:r>
              <a:rPr lang="en-US" sz="2000" b="1" i="0" u="none" strike="noStrike" cap="none" smtClean="0">
                <a:solidFill>
                  <a:srgbClr val="FFFFFF"/>
                </a:solidFill>
                <a:latin typeface="Arial"/>
                <a:ea typeface="Arial"/>
                <a:cs typeface="Arial"/>
                <a:sym typeface="Arial"/>
              </a:rPr>
              <a:t>.1 </a:t>
            </a:r>
            <a:r>
              <a:rPr lang="en-US" sz="2000" b="1" i="0" u="none" strike="noStrike" cap="none" err="1" smtClean="0">
                <a:solidFill>
                  <a:srgbClr val="FFFFFF"/>
                </a:solidFill>
                <a:latin typeface="Arial"/>
                <a:ea typeface="Arial"/>
                <a:cs typeface="Arial"/>
                <a:sym typeface="Arial"/>
              </a:rPr>
              <a:t>Mô</a:t>
            </a:r>
            <a:r>
              <a:rPr lang="en-US" sz="2000" b="1" i="0" u="none" strike="noStrike" cap="none" smtClean="0">
                <a:solidFill>
                  <a:srgbClr val="FFFFFF"/>
                </a:solidFill>
                <a:latin typeface="Arial"/>
                <a:ea typeface="Arial"/>
                <a:cs typeface="Arial"/>
                <a:sym typeface="Arial"/>
              </a:rPr>
              <a:t> </a:t>
            </a:r>
            <a:r>
              <a:rPr lang="en-US" sz="2000" b="1" i="0" u="none" strike="noStrike" cap="none" err="1" smtClean="0">
                <a:solidFill>
                  <a:srgbClr val="FFFFFF"/>
                </a:solidFill>
                <a:latin typeface="Bahnschrift SemiBold" panose="020B0502040204020203" pitchFamily="34" charset="0"/>
                <a:sym typeface="Arial"/>
              </a:rPr>
              <a:t>hình</a:t>
            </a:r>
            <a:r>
              <a:rPr lang="en-US" sz="2000" b="1" i="0" u="none" strike="noStrike" cap="none" smtClean="0">
                <a:solidFill>
                  <a:srgbClr val="FFFFFF"/>
                </a:solidFill>
                <a:latin typeface="Arial"/>
                <a:ea typeface="Arial"/>
                <a:cs typeface="Arial"/>
                <a:sym typeface="Arial"/>
              </a:rPr>
              <a:t> </a:t>
            </a:r>
            <a:r>
              <a:rPr lang="en-US" sz="2000" b="1" i="0" u="none" strike="noStrike" cap="none" err="1" smtClean="0">
                <a:solidFill>
                  <a:srgbClr val="FFFFFF"/>
                </a:solidFill>
                <a:latin typeface="Arial"/>
                <a:ea typeface="Arial"/>
                <a:cs typeface="Arial"/>
                <a:sym typeface="Arial"/>
              </a:rPr>
              <a:t>hóa</a:t>
            </a:r>
            <a:r>
              <a:rPr lang="en-US" sz="2000" b="1" i="0" u="none" strike="noStrike" cap="none" smtClean="0">
                <a:solidFill>
                  <a:srgbClr val="FFFFFF"/>
                </a:solidFill>
                <a:latin typeface="Arial"/>
                <a:ea typeface="Arial"/>
                <a:cs typeface="Arial"/>
                <a:sym typeface="Arial"/>
              </a:rPr>
              <a:t> </a:t>
            </a:r>
            <a:r>
              <a:rPr lang="en-US" sz="2000" b="1" i="0" u="none" strike="noStrike" cap="none" err="1" smtClean="0">
                <a:solidFill>
                  <a:srgbClr val="FFFFFF"/>
                </a:solidFill>
                <a:latin typeface="Arial"/>
                <a:ea typeface="Arial"/>
                <a:cs typeface="Arial"/>
                <a:sym typeface="Arial"/>
              </a:rPr>
              <a:t>dữ</a:t>
            </a:r>
            <a:r>
              <a:rPr lang="en-US" sz="2000" b="1" i="0" u="none" strike="noStrike" cap="none" smtClean="0">
                <a:solidFill>
                  <a:srgbClr val="FFFFFF"/>
                </a:solidFill>
                <a:latin typeface="Arial"/>
                <a:ea typeface="Arial"/>
                <a:cs typeface="Arial"/>
                <a:sym typeface="Arial"/>
              </a:rPr>
              <a:t> </a:t>
            </a:r>
            <a:r>
              <a:rPr lang="en-US" sz="2000" b="1" i="0" u="none" strike="noStrike" cap="none" err="1" smtClean="0">
                <a:solidFill>
                  <a:srgbClr val="FFFFFF"/>
                </a:solidFill>
                <a:latin typeface="Arial"/>
                <a:ea typeface="Arial"/>
                <a:cs typeface="Arial"/>
                <a:sym typeface="Arial"/>
              </a:rPr>
              <a:t>liệu</a:t>
            </a:r>
            <a:endParaRPr sz="3200" b="0" i="0" u="none" strike="noStrike" cap="none">
              <a:solidFill>
                <a:srgbClr val="000000"/>
              </a:solidFill>
              <a:latin typeface="Arial"/>
              <a:ea typeface="Arial"/>
              <a:cs typeface="Arial"/>
              <a:sym typeface="Arial"/>
            </a:endParaRPr>
          </a:p>
        </p:txBody>
      </p:sp>
      <p:pic>
        <p:nvPicPr>
          <p:cNvPr id="7" name="Picture 6"/>
          <p:cNvPicPr/>
          <p:nvPr/>
        </p:nvPicPr>
        <p:blipFill>
          <a:blip r:embed="rId3"/>
          <a:stretch>
            <a:fillRect/>
          </a:stretch>
        </p:blipFill>
        <p:spPr>
          <a:xfrm>
            <a:off x="1996361" y="1741500"/>
            <a:ext cx="5791835" cy="46288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4"/>
          <p:cNvSpPr txBox="1"/>
          <p:nvPr/>
        </p:nvSpPr>
        <p:spPr>
          <a:xfrm>
            <a:off x="373366"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03</a:t>
            </a:r>
            <a:endParaRPr sz="1400" b="0" i="0" u="none" strike="noStrike" cap="none">
              <a:solidFill>
                <a:srgbClr val="000000"/>
              </a:solidFill>
              <a:latin typeface="Arial"/>
              <a:ea typeface="Arial"/>
              <a:cs typeface="Arial"/>
              <a:sym typeface="Arial"/>
            </a:endParaRPr>
          </a:p>
        </p:txBody>
      </p:sp>
      <p:sp>
        <p:nvSpPr>
          <p:cNvPr id="293" name="Google Shape;293;p54"/>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 name="Google Shape;294;p54"/>
          <p:cNvSpPr txBox="1"/>
          <p:nvPr/>
        </p:nvSpPr>
        <p:spPr>
          <a:xfrm>
            <a:off x="1389860" y="493256"/>
            <a:ext cx="7004839" cy="461624"/>
          </a:xfrm>
          <a:prstGeom prst="rect">
            <a:avLst/>
          </a:prstGeom>
          <a:noFill/>
          <a:ln>
            <a:noFill/>
          </a:ln>
        </p:spPr>
        <p:txBody>
          <a:bodyPr spcFirstLastPara="1" wrap="square" lIns="91425" tIns="45700" rIns="91425" bIns="45700" anchor="t" anchorCtr="0">
            <a:spAutoFit/>
          </a:bodyPr>
          <a:lstStyle/>
          <a:p>
            <a:pPr lvl="0">
              <a:buSzPts val="2800"/>
            </a:pPr>
            <a:r>
              <a:rPr lang="en-US" sz="2400">
                <a:solidFill>
                  <a:srgbClr val="FFC000"/>
                </a:solidFill>
                <a:latin typeface="Montserrat ExtraBold"/>
                <a:ea typeface="Montserrat ExtraBold"/>
                <a:cs typeface="Montserrat ExtraBold"/>
                <a:sym typeface="Montserrat ExtraBold"/>
              </a:rPr>
              <a:t>MÔ HÌNH HÓA DỮ LIỆU VÀ CHỨC NĂNG</a:t>
            </a:r>
            <a:endParaRPr lang="en-US" sz="1200">
              <a:solidFill>
                <a:srgbClr val="FFC000"/>
              </a:solidFill>
            </a:endParaRPr>
          </a:p>
        </p:txBody>
      </p:sp>
      <p:sp>
        <p:nvSpPr>
          <p:cNvPr id="295" name="Google Shape;295;p54"/>
          <p:cNvSpPr txBox="1"/>
          <p:nvPr/>
        </p:nvSpPr>
        <p:spPr>
          <a:xfrm>
            <a:off x="373367" y="1341605"/>
            <a:ext cx="3564650"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0" u="none" strike="noStrike" cap="none" smtClean="0">
                <a:solidFill>
                  <a:srgbClr val="FFFFFF"/>
                </a:solidFill>
                <a:latin typeface="Bahnschrift SemiBold" panose="020B0502040204020203" pitchFamily="34" charset="0"/>
                <a:sym typeface="Arial"/>
              </a:rPr>
              <a:t>3.2 </a:t>
            </a:r>
            <a:r>
              <a:rPr lang="en-US" sz="2000" b="1" i="0" u="none" strike="noStrike" cap="none" err="1" smtClean="0">
                <a:solidFill>
                  <a:srgbClr val="FFFFFF"/>
                </a:solidFill>
                <a:latin typeface="Bahnschrift SemiBold" panose="020B0502040204020203" pitchFamily="34" charset="0"/>
                <a:sym typeface="Arial"/>
              </a:rPr>
              <a:t>Mô</a:t>
            </a:r>
            <a:r>
              <a:rPr lang="en-US" sz="2000" b="1" i="0" u="none" strike="noStrike" cap="none" smtClean="0">
                <a:solidFill>
                  <a:srgbClr val="FFFFFF"/>
                </a:solidFill>
                <a:latin typeface="Bahnschrift SemiBold" panose="020B0502040204020203" pitchFamily="34" charset="0"/>
                <a:sym typeface="Arial"/>
              </a:rPr>
              <a:t> </a:t>
            </a:r>
            <a:r>
              <a:rPr lang="en-US" sz="2000" b="1" i="0" u="none" strike="noStrike" cap="none" err="1" smtClean="0">
                <a:solidFill>
                  <a:srgbClr val="FFFFFF"/>
                </a:solidFill>
                <a:latin typeface="Bahnschrift SemiBold" panose="020B0502040204020203" pitchFamily="34" charset="0"/>
                <a:sym typeface="Arial"/>
              </a:rPr>
              <a:t>hình</a:t>
            </a:r>
            <a:r>
              <a:rPr lang="en-US" sz="2000" b="1" i="0" u="none" strike="noStrike" cap="none" smtClean="0">
                <a:solidFill>
                  <a:srgbClr val="FFFFFF"/>
                </a:solidFill>
                <a:latin typeface="Bahnschrift SemiBold" panose="020B0502040204020203" pitchFamily="34" charset="0"/>
                <a:sym typeface="Arial"/>
              </a:rPr>
              <a:t> </a:t>
            </a:r>
            <a:r>
              <a:rPr lang="en-US" sz="2000" b="1" i="0" u="none" strike="noStrike" cap="none" err="1" smtClean="0">
                <a:solidFill>
                  <a:srgbClr val="FFFFFF"/>
                </a:solidFill>
                <a:latin typeface="Bahnschrift SemiBold" panose="020B0502040204020203" pitchFamily="34" charset="0"/>
                <a:sym typeface="Arial"/>
              </a:rPr>
              <a:t>hóa</a:t>
            </a:r>
            <a:r>
              <a:rPr lang="en-US" sz="2000" b="1" i="0" u="none" strike="noStrike" cap="none" smtClean="0">
                <a:solidFill>
                  <a:srgbClr val="FFFFFF"/>
                </a:solidFill>
                <a:latin typeface="Bahnschrift SemiBold" panose="020B0502040204020203" pitchFamily="34" charset="0"/>
                <a:sym typeface="Arial"/>
              </a:rPr>
              <a:t> </a:t>
            </a:r>
            <a:r>
              <a:rPr lang="en-US" sz="2000" b="1" i="0" u="none" strike="noStrike" cap="none" err="1" smtClean="0">
                <a:solidFill>
                  <a:srgbClr val="FFFFFF"/>
                </a:solidFill>
                <a:latin typeface="Bahnschrift SemiBold" panose="020B0502040204020203" pitchFamily="34" charset="0"/>
                <a:sym typeface="Arial"/>
              </a:rPr>
              <a:t>chức</a:t>
            </a:r>
            <a:r>
              <a:rPr lang="en-US" sz="2000" b="1" i="0" u="none" strike="noStrike" cap="none" smtClean="0">
                <a:solidFill>
                  <a:srgbClr val="FFFFFF"/>
                </a:solidFill>
                <a:latin typeface="Bahnschrift SemiBold" panose="020B0502040204020203" pitchFamily="34" charset="0"/>
                <a:sym typeface="Arial"/>
              </a:rPr>
              <a:t> </a:t>
            </a:r>
            <a:r>
              <a:rPr lang="en-US" sz="2000" b="1" i="0" u="none" strike="noStrike" cap="none" err="1" smtClean="0">
                <a:solidFill>
                  <a:srgbClr val="FFFFFF"/>
                </a:solidFill>
                <a:latin typeface="Bahnschrift SemiBold" panose="020B0502040204020203" pitchFamily="34" charset="0"/>
                <a:sym typeface="Arial"/>
              </a:rPr>
              <a:t>năng</a:t>
            </a:r>
            <a:endParaRPr sz="3200" b="0" i="0" u="none" strike="noStrike" cap="none">
              <a:solidFill>
                <a:srgbClr val="000000"/>
              </a:solidFill>
              <a:latin typeface="Bahnschrift SemiBold" panose="020B0502040204020203" pitchFamily="34" charset="0"/>
              <a:sym typeface="Arial"/>
            </a:endParaRPr>
          </a:p>
        </p:txBody>
      </p:sp>
      <p:pic>
        <p:nvPicPr>
          <p:cNvPr id="8" name="Picture 7"/>
          <p:cNvPicPr/>
          <p:nvPr/>
        </p:nvPicPr>
        <p:blipFill>
          <a:blip r:embed="rId3"/>
          <a:stretch>
            <a:fillRect/>
          </a:stretch>
        </p:blipFill>
        <p:spPr>
          <a:xfrm>
            <a:off x="1529778" y="2168842"/>
            <a:ext cx="6718617" cy="3817430"/>
          </a:xfrm>
          <a:prstGeom prst="rect">
            <a:avLst/>
          </a:prstGeom>
        </p:spPr>
      </p:pic>
    </p:spTree>
    <p:extLst>
      <p:ext uri="{BB962C8B-B14F-4D97-AF65-F5344CB8AC3E}">
        <p14:creationId xmlns:p14="http://schemas.microsoft.com/office/powerpoint/2010/main" val="300968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
          <p:cNvSpPr txBox="1"/>
          <p:nvPr/>
        </p:nvSpPr>
        <p:spPr>
          <a:xfrm>
            <a:off x="373365" y="437385"/>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smtClean="0">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smtClean="0">
                <a:solidFill>
                  <a:srgbClr val="FFC000"/>
                </a:solidFill>
                <a:latin typeface="Montserrat ExtraBold"/>
                <a:ea typeface="Montserrat ExtraBold"/>
                <a:cs typeface="Montserrat ExtraBold"/>
                <a:sym typeface="Montserrat ExtraBold"/>
              </a:rPr>
              <a:t>CHƯƠNG TRÌNH VÀ KIỂM THỬ</a:t>
            </a:r>
            <a:endParaRPr sz="1400" b="0" i="0" u="none" strike="noStrike" cap="none">
              <a:solidFill>
                <a:srgbClr val="FFC000"/>
              </a:solidFill>
              <a:latin typeface="Arial"/>
              <a:ea typeface="Arial"/>
              <a:cs typeface="Arial"/>
              <a:sym typeface="Arial"/>
            </a:endParaRPr>
          </a:p>
        </p:txBody>
      </p:sp>
      <p:sp>
        <p:nvSpPr>
          <p:cNvPr id="2" name="Rectangle 1"/>
          <p:cNvSpPr/>
          <p:nvPr/>
        </p:nvSpPr>
        <p:spPr>
          <a:xfrm>
            <a:off x="3710224" y="6032612"/>
            <a:ext cx="1723549" cy="372410"/>
          </a:xfrm>
          <a:prstGeom prst="rect">
            <a:avLst/>
          </a:prstGeom>
        </p:spPr>
        <p:txBody>
          <a:bodyPr wrap="none">
            <a:spAutoFit/>
          </a:bodyPr>
          <a:lstStyle/>
          <a:p>
            <a:pPr lvl="0" algn="just">
              <a:lnSpc>
                <a:spcPct val="130000"/>
              </a:lnSpc>
            </a:pPr>
            <a:r>
              <a:rPr lang="en-US" b="1" err="1" smtClean="0">
                <a:solidFill>
                  <a:srgbClr val="FFFFFF"/>
                </a:solidFill>
              </a:rPr>
              <a:t>Giao</a:t>
            </a:r>
            <a:r>
              <a:rPr lang="en-US" b="1" smtClean="0">
                <a:solidFill>
                  <a:srgbClr val="FFFFFF"/>
                </a:solidFill>
              </a:rPr>
              <a:t> </a:t>
            </a:r>
            <a:r>
              <a:rPr lang="en-US" b="1" err="1" smtClean="0">
                <a:solidFill>
                  <a:srgbClr val="FFFFFF"/>
                </a:solidFill>
              </a:rPr>
              <a:t>diện</a:t>
            </a:r>
            <a:r>
              <a:rPr lang="en-US" b="1" smtClean="0">
                <a:solidFill>
                  <a:srgbClr val="FFFFFF"/>
                </a:solidFill>
              </a:rPr>
              <a:t> </a:t>
            </a:r>
            <a:r>
              <a:rPr lang="en-US" b="1" err="1" smtClean="0">
                <a:solidFill>
                  <a:srgbClr val="FFFFFF"/>
                </a:solidFill>
              </a:rPr>
              <a:t>đăng</a:t>
            </a:r>
            <a:r>
              <a:rPr lang="en-US" b="1" smtClean="0">
                <a:solidFill>
                  <a:srgbClr val="FFFFFF"/>
                </a:solidFill>
              </a:rPr>
              <a:t> </a:t>
            </a:r>
            <a:r>
              <a:rPr lang="en-US" b="1" err="1" smtClean="0">
                <a:solidFill>
                  <a:srgbClr val="FFFFFF"/>
                </a:solidFill>
              </a:rPr>
              <a:t>ký</a:t>
            </a:r>
            <a:endParaRPr lang="en-US" sz="2000"/>
          </a:p>
        </p:txBody>
      </p:sp>
      <p:pic>
        <p:nvPicPr>
          <p:cNvPr id="7" name="Picture 6"/>
          <p:cNvPicPr/>
          <p:nvPr/>
        </p:nvPicPr>
        <p:blipFill>
          <a:blip r:embed="rId3"/>
          <a:stretch>
            <a:fillRect/>
          </a:stretch>
        </p:blipFill>
        <p:spPr>
          <a:xfrm>
            <a:off x="3211925" y="1161285"/>
            <a:ext cx="2720149" cy="467575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380</Words>
  <Application>Microsoft Office PowerPoint</Application>
  <PresentationFormat>On-screen Show (4:3)</PresentationFormat>
  <Paragraphs>70</Paragraphs>
  <Slides>18</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Montserrat</vt:lpstr>
      <vt:lpstr>Bahnschrift SemiBold</vt:lpstr>
      <vt:lpstr>맑은 고딕</vt:lpstr>
      <vt:lpstr>Arial</vt:lpstr>
      <vt:lpstr>Times New Roman</vt:lpstr>
      <vt:lpstr>Montserrat ExtraBold</vt:lpstr>
      <vt:lpstr>Bahnschrift SemiCondensed</vt:lpstr>
      <vt:lpstr>Segoe UI Variable Text Semiligh</vt:lpstr>
      <vt:lpstr>Montserrat Medium</vt:lpstr>
      <vt:lpstr>Calibri</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 XIN CHÂN THÀNH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Trọng Nghĩa Nguyễn</dc:creator>
  <cp:lastModifiedBy>ADMIN</cp:lastModifiedBy>
  <cp:revision>21</cp:revision>
  <dcterms:created xsi:type="dcterms:W3CDTF">2023-05-11T01:43:35Z</dcterms:created>
  <dcterms:modified xsi:type="dcterms:W3CDTF">2024-06-06T18:59:22Z</dcterms:modified>
</cp:coreProperties>
</file>